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defaultTextStyle>
    <a:lvl1pPr algn="ctr" defTabSz="825500">
      <a:defRPr sz="5000">
        <a:latin typeface="+mn-lt"/>
        <a:ea typeface="+mn-ea"/>
        <a:cs typeface="+mn-cs"/>
        <a:sym typeface="Helvetica Light"/>
      </a:defRPr>
    </a:lvl1pPr>
    <a:lvl2pPr indent="228600" algn="ctr" defTabSz="825500">
      <a:defRPr sz="5000">
        <a:latin typeface="+mn-lt"/>
        <a:ea typeface="+mn-ea"/>
        <a:cs typeface="+mn-cs"/>
        <a:sym typeface="Helvetica Light"/>
      </a:defRPr>
    </a:lvl2pPr>
    <a:lvl3pPr indent="457200" algn="ctr" defTabSz="825500">
      <a:defRPr sz="5000">
        <a:latin typeface="+mn-lt"/>
        <a:ea typeface="+mn-ea"/>
        <a:cs typeface="+mn-cs"/>
        <a:sym typeface="Helvetica Light"/>
      </a:defRPr>
    </a:lvl3pPr>
    <a:lvl4pPr indent="685800" algn="ctr" defTabSz="825500">
      <a:defRPr sz="5000">
        <a:latin typeface="+mn-lt"/>
        <a:ea typeface="+mn-ea"/>
        <a:cs typeface="+mn-cs"/>
        <a:sym typeface="Helvetica Light"/>
      </a:defRPr>
    </a:lvl4pPr>
    <a:lvl5pPr indent="914400" algn="ctr" defTabSz="825500">
      <a:defRPr sz="5000">
        <a:latin typeface="+mn-lt"/>
        <a:ea typeface="+mn-ea"/>
        <a:cs typeface="+mn-cs"/>
        <a:sym typeface="Helvetica Light"/>
      </a:defRPr>
    </a:lvl5pPr>
    <a:lvl6pPr indent="1143000" algn="ctr" defTabSz="825500">
      <a:defRPr sz="5000">
        <a:latin typeface="+mn-lt"/>
        <a:ea typeface="+mn-ea"/>
        <a:cs typeface="+mn-cs"/>
        <a:sym typeface="Helvetica Light"/>
      </a:defRPr>
    </a:lvl6pPr>
    <a:lvl7pPr indent="1371600" algn="ctr" defTabSz="825500">
      <a:defRPr sz="5000">
        <a:latin typeface="+mn-lt"/>
        <a:ea typeface="+mn-ea"/>
        <a:cs typeface="+mn-cs"/>
        <a:sym typeface="Helvetica Light"/>
      </a:defRPr>
    </a:lvl7pPr>
    <a:lvl8pPr indent="1600200" algn="ctr" defTabSz="825500">
      <a:defRPr sz="5000">
        <a:latin typeface="+mn-lt"/>
        <a:ea typeface="+mn-ea"/>
        <a:cs typeface="+mn-cs"/>
        <a:sym typeface="Helvetica Light"/>
      </a:defRPr>
    </a:lvl8pPr>
    <a:lvl9pPr indent="1828800" algn="ctr" defTabSz="825500">
      <a:defRPr sz="50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ndidos" initials="B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669"/>
  </p:normalViewPr>
  <p:slideViewPr>
    <p:cSldViewPr snapToGrid="0" snapToObjects="1">
      <p:cViewPr varScale="1">
        <p:scale>
          <a:sx n="51" d="100"/>
          <a:sy n="51" d="100"/>
        </p:scale>
        <p:origin x="264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10-04T21:23:17.876" idx="1">
    <p:pos x="11888" y="176"/>
    <p:text>To change background: Open “Format” tab then click “Background” then select “Image Fill” from drop down menu. Click “Choose” button and select image from computer.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10-04T21:23:17.876" idx="2">
    <p:pos x="11888" y="176"/>
    <p:text>To change background: Open “Format” tab then click “Background” then select “Image Fill” from drop down menu. Click “Choose” button and select image from computer.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10-04T21:23:17.876" idx="3">
    <p:pos x="11888" y="176"/>
    <p:text>To change background: Open “Format” tab then click “Background” then select “Image Fill” from drop down menu. Click “Choose” button and select image from computer.</p:text>
  </p:cm>
</p:cmLst>
</file>

<file path=ppt/media/image1.png>
</file>

<file path=ppt/media/image10.tif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6" name="Shape 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46" name="Shape 1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24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READ PLEASE!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Before you open this template be sure that you have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installed these fonts:</a:t>
            </a:r>
          </a:p>
          <a:p>
            <a:pPr lvl="0" defTabSz="914400">
              <a:lnSpc>
                <a:spcPct val="100000"/>
              </a:lnSpc>
              <a:defRPr sz="1800"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defTabSz="914400">
              <a:lnSpc>
                <a:spcPct val="100000"/>
              </a:lnSpc>
              <a:buSzPct val="100000"/>
              <a:buFont typeface="Arial"/>
              <a:buChar char="•"/>
              <a:defRPr sz="1800"/>
            </a:pPr>
            <a:r>
              <a:rPr sz="2400" b="1">
                <a:latin typeface="Calibri"/>
                <a:ea typeface="Calibri"/>
                <a:cs typeface="Calibri"/>
                <a:sym typeface="Calibri"/>
              </a:rPr>
              <a:t>OpenSans-CondLight.ttf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from: </a:t>
            </a:r>
            <a:r>
              <a:rPr sz="2400" u="sng">
                <a:latin typeface="Calibri"/>
                <a:ea typeface="Calibri"/>
                <a:cs typeface="Calibri"/>
                <a:sym typeface="Calibri"/>
              </a:rPr>
              <a:t>http://www.fontsquirrel.com/fonts/open-sans-condensed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defTabSz="914400">
              <a:lnSpc>
                <a:spcPct val="100000"/>
              </a:lnSpc>
              <a:buSzPct val="100000"/>
              <a:buFont typeface="Arial"/>
              <a:buChar char="•"/>
              <a:defRPr sz="1800"/>
            </a:pPr>
            <a:r>
              <a:rPr sz="2400" b="1">
                <a:latin typeface="Calibri"/>
                <a:ea typeface="Calibri"/>
                <a:cs typeface="Calibri"/>
                <a:sym typeface="Calibri"/>
              </a:rPr>
              <a:t>Titillium-Light.otf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from: </a:t>
            </a:r>
            <a:r>
              <a:rPr sz="2400" u="sng">
                <a:latin typeface="Calibri"/>
                <a:ea typeface="Calibri"/>
                <a:cs typeface="Calibri"/>
                <a:sym typeface="Calibri"/>
              </a:rPr>
              <a:t>http://www.fontsquirrel.com/fonts/Titillium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All fonts are free for use in commercial projects!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If you have any problems with this presentation, please contact with me from this page: http://graphicriver.net/user/Bandidos?ref=bandidos</a:t>
            </a:r>
          </a:p>
          <a:p>
            <a:pPr lvl="0" defTabSz="914400">
              <a:lnSpc>
                <a:spcPct val="100000"/>
              </a:lnSpc>
              <a:defRPr sz="1800"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When add image, you must sent it to back!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Right Click on Image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38" name="Shape 33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When add image, you must sent it to back!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Right Click on Image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32" name="Shape 4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2400">
                <a:latin typeface="Calibri"/>
                <a:ea typeface="Calibri"/>
                <a:cs typeface="Calibri"/>
                <a:sym typeface="Calibri"/>
              </a:rPr>
              <a:t>When add image, you must sent it to back!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Right Click on Image 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r>
              <a:rPr sz="2400"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sz="2400" b="1">
                <a:latin typeface="Calibri"/>
                <a:ea typeface="Calibri"/>
                <a:cs typeface="Calibri"/>
                <a:sym typeface="Calibri"/>
              </a:rPr>
              <a:t>Send to Back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927860" y="301625"/>
            <a:ext cx="18288002" cy="1801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973579" y="1828800"/>
            <a:ext cx="18288003" cy="891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878787"/>
                </a:solidFill>
              </a:rPr>
              <a:t>Body Level Five</a:t>
            </a:r>
          </a:p>
        </p:txBody>
      </p:sp>
      <p:sp>
        <p:nvSpPr>
          <p:cNvPr id="4" name="Shape 4"/>
          <p:cNvSpPr/>
          <p:nvPr/>
        </p:nvSpPr>
        <p:spPr>
          <a:xfrm>
            <a:off x="1639546" y="12770047"/>
            <a:ext cx="1473785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2600">
                <a:solidFill>
                  <a:srgbClr val="2178B5">
                    <a:alpha val="79000"/>
                  </a:srgbClr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2178B5">
                    <a:alpha val="79000"/>
                  </a:srgbClr>
                </a:solidFill>
              </a:rPr>
              <a:t>LickiLicky</a:t>
            </a:r>
          </a:p>
        </p:txBody>
      </p:sp>
      <p:sp>
        <p:nvSpPr>
          <p:cNvPr id="5" name="Shape 5"/>
          <p:cNvSpPr/>
          <p:nvPr/>
        </p:nvSpPr>
        <p:spPr>
          <a:xfrm>
            <a:off x="-15241" y="1005838"/>
            <a:ext cx="1874522" cy="1200151"/>
          </a:xfrm>
          <a:prstGeom prst="rect">
            <a:avLst/>
          </a:prstGeom>
          <a:solidFill>
            <a:srgbClr val="87878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194574" y="1002788"/>
            <a:ext cx="1459970" cy="1224281"/>
          </a:xfrm>
          <a:prstGeom prst="rect">
            <a:avLst/>
          </a:prstGeom>
          <a:ln w="12700">
            <a:miter lim="400000"/>
          </a:ln>
        </p:spPr>
        <p:txBody>
          <a:bodyPr tIns="91439" bIns="91439">
            <a:sp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7" name="Shape 7"/>
          <p:cNvSpPr/>
          <p:nvPr/>
        </p:nvSpPr>
        <p:spPr>
          <a:xfrm>
            <a:off x="23122645" y="12829007"/>
            <a:ext cx="622019" cy="389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26" y="4603"/>
                </a:moveTo>
                <a:lnTo>
                  <a:pt x="14826" y="0"/>
                </a:lnTo>
                <a:lnTo>
                  <a:pt x="21600" y="10796"/>
                </a:lnTo>
                <a:lnTo>
                  <a:pt x="14826" y="21600"/>
                </a:lnTo>
                <a:lnTo>
                  <a:pt x="14826" y="16988"/>
                </a:lnTo>
                <a:lnTo>
                  <a:pt x="0" y="16988"/>
                </a:lnTo>
                <a:lnTo>
                  <a:pt x="7759" y="4603"/>
                </a:lnTo>
                <a:lnTo>
                  <a:pt x="14826" y="4603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Shape 8"/>
          <p:cNvSpPr/>
          <p:nvPr/>
        </p:nvSpPr>
        <p:spPr>
          <a:xfrm rot="10800000">
            <a:off x="22612377" y="12829007"/>
            <a:ext cx="622019" cy="389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26" y="4603"/>
                </a:moveTo>
                <a:lnTo>
                  <a:pt x="14826" y="0"/>
                </a:lnTo>
                <a:lnTo>
                  <a:pt x="21600" y="10796"/>
                </a:lnTo>
                <a:lnTo>
                  <a:pt x="14826" y="21600"/>
                </a:lnTo>
                <a:lnTo>
                  <a:pt x="14826" y="16988"/>
                </a:lnTo>
                <a:lnTo>
                  <a:pt x="0" y="16988"/>
                </a:lnTo>
                <a:lnTo>
                  <a:pt x="7759" y="4603"/>
                </a:lnTo>
                <a:lnTo>
                  <a:pt x="14826" y="4603"/>
                </a:ln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pic>
        <p:nvPicPr>
          <p:cNvPr id="9" name="lickilicky_used_lick__by_twin_daggers-d5ygw9k.png"/>
          <p:cNvPicPr/>
          <p:nvPr/>
        </p:nvPicPr>
        <p:blipFill>
          <a:blip r:embed="rId4">
            <a:alphaModFix amt="84055"/>
            <a:extLst/>
          </a:blip>
          <a:stretch>
            <a:fillRect/>
          </a:stretch>
        </p:blipFill>
        <p:spPr>
          <a:xfrm>
            <a:off x="733238" y="12585897"/>
            <a:ext cx="811999" cy="891541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1pPr>
      <a:lvl2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2pPr>
      <a:lvl3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3pPr>
      <a:lvl4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4pPr>
      <a:lvl5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5pPr>
      <a:lvl6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6pPr>
      <a:lvl7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7pPr>
      <a:lvl8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8pPr>
      <a:lvl9pPr>
        <a:lnSpc>
          <a:spcPct val="90000"/>
        </a:lnSpc>
        <a:defRPr sz="8000">
          <a:solidFill>
            <a:srgbClr val="2178B5"/>
          </a:solidFill>
          <a:latin typeface="Open Sans"/>
          <a:ea typeface="Open Sans"/>
          <a:cs typeface="Open Sans"/>
          <a:sym typeface="Open Sans"/>
        </a:defRPr>
      </a:lvl9pPr>
    </p:titleStyle>
    <p:bodyStyle>
      <a:lvl1pPr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1pPr>
      <a:lvl2pPr indent="4572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2pPr>
      <a:lvl3pPr indent="9144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3pPr>
      <a:lvl4pPr indent="13716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4pPr>
      <a:lvl5pPr indent="18288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5pPr>
      <a:lvl6pPr indent="22860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6pPr>
      <a:lvl7pPr indent="27432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7pPr>
      <a:lvl8pPr indent="32004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8pPr>
      <a:lvl9pPr indent="3657600">
        <a:lnSpc>
          <a:spcPct val="90000"/>
        </a:lnSpc>
        <a:spcBef>
          <a:spcPts val="1000"/>
        </a:spcBef>
        <a:defRPr sz="2800">
          <a:solidFill>
            <a:srgbClr val="878787"/>
          </a:solidFill>
          <a:latin typeface="Myriad Pro Light"/>
          <a:ea typeface="Myriad Pro Light"/>
          <a:cs typeface="Myriad Pro Light"/>
          <a:sym typeface="Myriad Pro Light"/>
        </a:defRPr>
      </a:lvl9pPr>
    </p:bodyStyle>
    <p:otherStyle>
      <a:lvl1pPr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1pPr>
      <a:lvl2pPr indent="4572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2pPr>
      <a:lvl3pPr indent="9144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3pPr>
      <a:lvl4pPr indent="13716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4pPr>
      <a:lvl5pPr indent="18288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5pPr>
      <a:lvl6pPr indent="22860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6pPr>
      <a:lvl7pPr indent="27432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7pPr>
      <a:lvl8pPr indent="32004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8pPr>
      <a:lvl9pPr indent="3657600" algn="ctr">
        <a:defRPr sz="6000">
          <a:solidFill>
            <a:schemeClr val="tx1"/>
          </a:solidFill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.png"/><Relationship Id="rId5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9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10.t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9741878" y="3459165"/>
            <a:ext cx="4900249" cy="4900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BFBFB">
              <a:alpha val="91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7114231" y="8818789"/>
            <a:ext cx="10088547" cy="1415773"/>
          </a:xfrm>
          <a:prstGeom prst="roundRect">
            <a:avLst>
              <a:gd name="adj" fmla="val 50000"/>
            </a:avLst>
          </a:prstGeom>
          <a:solidFill>
            <a:srgbClr val="2178B5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7623637" y="9058144"/>
            <a:ext cx="9122417" cy="1092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72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BFBFB"/>
                </a:solidFill>
              </a:rPr>
              <a:t>LickiLicky. Inc</a:t>
            </a:r>
          </a:p>
        </p:txBody>
      </p:sp>
      <p:sp>
        <p:nvSpPr>
          <p:cNvPr id="21" name="Shape 21"/>
          <p:cNvSpPr/>
          <p:nvPr/>
        </p:nvSpPr>
        <p:spPr>
          <a:xfrm>
            <a:off x="7114231" y="10296114"/>
            <a:ext cx="10088547" cy="826587"/>
          </a:xfrm>
          <a:prstGeom prst="roundRect">
            <a:avLst>
              <a:gd name="adj" fmla="val 50000"/>
            </a:avLst>
          </a:prstGeom>
          <a:solidFill>
            <a:srgbClr val="F6F6F6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7817449" y="10426154"/>
            <a:ext cx="8734793" cy="576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292929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292929"/>
                </a:solidFill>
              </a:rPr>
              <a:t>Order Management Scenario</a:t>
            </a:r>
          </a:p>
        </p:txBody>
      </p:sp>
      <p:grpSp>
        <p:nvGrpSpPr>
          <p:cNvPr id="143" name="Group 143"/>
          <p:cNvGrpSpPr/>
          <p:nvPr/>
        </p:nvGrpSpPr>
        <p:grpSpPr>
          <a:xfrm>
            <a:off x="8082023" y="1819480"/>
            <a:ext cx="8193107" cy="5901886"/>
            <a:chOff x="0" y="0"/>
            <a:chExt cx="8193105" cy="5901885"/>
          </a:xfrm>
        </p:grpSpPr>
        <p:sp>
          <p:nvSpPr>
            <p:cNvPr id="23" name="Shape 23"/>
            <p:cNvSpPr/>
            <p:nvPr/>
          </p:nvSpPr>
          <p:spPr>
            <a:xfrm>
              <a:off x="6449472" y="5126340"/>
              <a:ext cx="309165" cy="3085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1" h="18858" extrusionOk="0">
                  <a:moveTo>
                    <a:pt x="13535" y="954"/>
                  </a:moveTo>
                  <a:cubicBezTo>
                    <a:pt x="18231" y="3044"/>
                    <a:pt x="20344" y="8618"/>
                    <a:pt x="18231" y="13263"/>
                  </a:cubicBezTo>
                  <a:cubicBezTo>
                    <a:pt x="15883" y="18141"/>
                    <a:pt x="10248" y="20231"/>
                    <a:pt x="5553" y="17908"/>
                  </a:cubicBezTo>
                  <a:cubicBezTo>
                    <a:pt x="622" y="15818"/>
                    <a:pt x="-1256" y="10012"/>
                    <a:pt x="857" y="5366"/>
                  </a:cubicBezTo>
                  <a:cubicBezTo>
                    <a:pt x="2970" y="721"/>
                    <a:pt x="8840" y="-1369"/>
                    <a:pt x="13535" y="954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6614452" y="4668073"/>
              <a:ext cx="307514" cy="310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3" h="19581" extrusionOk="0">
                  <a:moveTo>
                    <a:pt x="12112" y="351"/>
                  </a:moveTo>
                  <a:cubicBezTo>
                    <a:pt x="17392" y="1791"/>
                    <a:pt x="20512" y="7071"/>
                    <a:pt x="19072" y="12351"/>
                  </a:cubicBezTo>
                  <a:cubicBezTo>
                    <a:pt x="17632" y="17631"/>
                    <a:pt x="12352" y="20511"/>
                    <a:pt x="7072" y="19311"/>
                  </a:cubicBezTo>
                  <a:cubicBezTo>
                    <a:pt x="2032" y="17871"/>
                    <a:pt x="-1088" y="12591"/>
                    <a:pt x="352" y="7311"/>
                  </a:cubicBezTo>
                  <a:cubicBezTo>
                    <a:pt x="1792" y="2031"/>
                    <a:pt x="7072" y="-1089"/>
                    <a:pt x="12112" y="35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695395" y="4193278"/>
              <a:ext cx="308084" cy="3052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65" h="20658" extrusionOk="0">
                  <a:moveTo>
                    <a:pt x="11221" y="43"/>
                  </a:moveTo>
                  <a:cubicBezTo>
                    <a:pt x="16812" y="300"/>
                    <a:pt x="21132" y="5443"/>
                    <a:pt x="20624" y="11100"/>
                  </a:cubicBezTo>
                  <a:cubicBezTo>
                    <a:pt x="20116" y="17015"/>
                    <a:pt x="15033" y="21129"/>
                    <a:pt x="9443" y="20615"/>
                  </a:cubicBezTo>
                  <a:cubicBezTo>
                    <a:pt x="3852" y="20100"/>
                    <a:pt x="-468" y="15215"/>
                    <a:pt x="40" y="9300"/>
                  </a:cubicBezTo>
                  <a:cubicBezTo>
                    <a:pt x="548" y="3643"/>
                    <a:pt x="5631" y="-471"/>
                    <a:pt x="11221" y="4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6695382" y="3706041"/>
              <a:ext cx="305259" cy="310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58" h="20665" extrusionOk="0">
                  <a:moveTo>
                    <a:pt x="9558" y="40"/>
                  </a:moveTo>
                  <a:cubicBezTo>
                    <a:pt x="15215" y="-468"/>
                    <a:pt x="20358" y="3852"/>
                    <a:pt x="20615" y="9443"/>
                  </a:cubicBezTo>
                  <a:cubicBezTo>
                    <a:pt x="21129" y="15033"/>
                    <a:pt x="17015" y="20116"/>
                    <a:pt x="11358" y="20624"/>
                  </a:cubicBezTo>
                  <a:cubicBezTo>
                    <a:pt x="5443" y="21132"/>
                    <a:pt x="558" y="16812"/>
                    <a:pt x="43" y="11221"/>
                  </a:cubicBezTo>
                  <a:cubicBezTo>
                    <a:pt x="-471" y="5631"/>
                    <a:pt x="3643" y="548"/>
                    <a:pt x="9558" y="4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6606292" y="3229080"/>
              <a:ext cx="309603" cy="310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0" h="19423" extrusionOk="0">
                  <a:moveTo>
                    <a:pt x="7312" y="351"/>
                  </a:moveTo>
                  <a:cubicBezTo>
                    <a:pt x="12651" y="-1089"/>
                    <a:pt x="17990" y="2031"/>
                    <a:pt x="19447" y="7311"/>
                  </a:cubicBezTo>
                  <a:cubicBezTo>
                    <a:pt x="20660" y="12351"/>
                    <a:pt x="17748" y="17871"/>
                    <a:pt x="12408" y="19071"/>
                  </a:cubicBezTo>
                  <a:cubicBezTo>
                    <a:pt x="7069" y="20511"/>
                    <a:pt x="1730" y="17391"/>
                    <a:pt x="273" y="12351"/>
                  </a:cubicBezTo>
                  <a:cubicBezTo>
                    <a:pt x="-940" y="7071"/>
                    <a:pt x="1972" y="1791"/>
                    <a:pt x="7312" y="35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6440087" y="2775357"/>
              <a:ext cx="308589" cy="3085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63" h="18858" extrusionOk="0">
                  <a:moveTo>
                    <a:pt x="5366" y="949"/>
                  </a:moveTo>
                  <a:cubicBezTo>
                    <a:pt x="10244" y="-1374"/>
                    <a:pt x="15818" y="716"/>
                    <a:pt x="17908" y="5594"/>
                  </a:cubicBezTo>
                  <a:cubicBezTo>
                    <a:pt x="20231" y="10239"/>
                    <a:pt x="18141" y="15813"/>
                    <a:pt x="13496" y="17903"/>
                  </a:cubicBezTo>
                  <a:cubicBezTo>
                    <a:pt x="8618" y="20226"/>
                    <a:pt x="3044" y="18136"/>
                    <a:pt x="954" y="13491"/>
                  </a:cubicBezTo>
                  <a:cubicBezTo>
                    <a:pt x="-1369" y="8845"/>
                    <a:pt x="721" y="3039"/>
                    <a:pt x="5366" y="949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197017" y="2356402"/>
              <a:ext cx="306694" cy="309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4" h="19054" extrusionOk="0">
                  <a:moveTo>
                    <a:pt x="4061" y="1610"/>
                  </a:moveTo>
                  <a:cubicBezTo>
                    <a:pt x="8287" y="-1207"/>
                    <a:pt x="14391" y="-268"/>
                    <a:pt x="17444" y="3958"/>
                  </a:cubicBezTo>
                  <a:cubicBezTo>
                    <a:pt x="20261" y="8419"/>
                    <a:pt x="19322" y="14289"/>
                    <a:pt x="15096" y="17341"/>
                  </a:cubicBezTo>
                  <a:cubicBezTo>
                    <a:pt x="10635" y="20393"/>
                    <a:pt x="4765" y="19219"/>
                    <a:pt x="1713" y="14993"/>
                  </a:cubicBezTo>
                  <a:cubicBezTo>
                    <a:pt x="-1339" y="10767"/>
                    <a:pt x="-165" y="4663"/>
                    <a:pt x="4061" y="161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5884827" y="1987286"/>
              <a:ext cx="309594" cy="308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19" h="19658" extrusionOk="0">
                  <a:moveTo>
                    <a:pt x="2730" y="2912"/>
                  </a:moveTo>
                  <a:cubicBezTo>
                    <a:pt x="6614" y="-971"/>
                    <a:pt x="12924" y="-971"/>
                    <a:pt x="16807" y="2912"/>
                  </a:cubicBezTo>
                  <a:cubicBezTo>
                    <a:pt x="20690" y="6795"/>
                    <a:pt x="20690" y="12863"/>
                    <a:pt x="16807" y="16746"/>
                  </a:cubicBezTo>
                  <a:cubicBezTo>
                    <a:pt x="12924" y="20629"/>
                    <a:pt x="6614" y="20629"/>
                    <a:pt x="2730" y="16746"/>
                  </a:cubicBezTo>
                  <a:cubicBezTo>
                    <a:pt x="-910" y="12863"/>
                    <a:pt x="-910" y="6795"/>
                    <a:pt x="2730" y="2912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5513070" y="1679083"/>
              <a:ext cx="306695" cy="3056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4" h="18987" extrusionOk="0">
                  <a:moveTo>
                    <a:pt x="1713" y="4126"/>
                  </a:moveTo>
                  <a:cubicBezTo>
                    <a:pt x="4765" y="-335"/>
                    <a:pt x="10635" y="-1274"/>
                    <a:pt x="15096" y="1778"/>
                  </a:cubicBezTo>
                  <a:cubicBezTo>
                    <a:pt x="19322" y="4596"/>
                    <a:pt x="20261" y="10700"/>
                    <a:pt x="17444" y="14926"/>
                  </a:cubicBezTo>
                  <a:cubicBezTo>
                    <a:pt x="14391" y="19152"/>
                    <a:pt x="8287" y="20326"/>
                    <a:pt x="4061" y="17274"/>
                  </a:cubicBezTo>
                  <a:cubicBezTo>
                    <a:pt x="-165" y="14222"/>
                    <a:pt x="-1339" y="8352"/>
                    <a:pt x="1713" y="412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5092979" y="1435881"/>
              <a:ext cx="309164" cy="308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1" h="18863" extrusionOk="0">
                  <a:moveTo>
                    <a:pt x="857" y="5366"/>
                  </a:moveTo>
                  <a:cubicBezTo>
                    <a:pt x="2970" y="721"/>
                    <a:pt x="8840" y="-1369"/>
                    <a:pt x="13535" y="954"/>
                  </a:cubicBezTo>
                  <a:cubicBezTo>
                    <a:pt x="18231" y="3044"/>
                    <a:pt x="20344" y="8618"/>
                    <a:pt x="18231" y="13496"/>
                  </a:cubicBezTo>
                  <a:cubicBezTo>
                    <a:pt x="15883" y="18141"/>
                    <a:pt x="10248" y="20231"/>
                    <a:pt x="5553" y="17908"/>
                  </a:cubicBezTo>
                  <a:cubicBezTo>
                    <a:pt x="622" y="15818"/>
                    <a:pt x="-1256" y="10244"/>
                    <a:pt x="857" y="536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636708" y="1271140"/>
              <a:ext cx="307514" cy="310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3" h="19581" extrusionOk="0">
                  <a:moveTo>
                    <a:pt x="352" y="7311"/>
                  </a:moveTo>
                  <a:cubicBezTo>
                    <a:pt x="1792" y="2031"/>
                    <a:pt x="7072" y="-1089"/>
                    <a:pt x="12112" y="351"/>
                  </a:cubicBezTo>
                  <a:cubicBezTo>
                    <a:pt x="17392" y="1791"/>
                    <a:pt x="20512" y="7071"/>
                    <a:pt x="19072" y="12351"/>
                  </a:cubicBezTo>
                  <a:cubicBezTo>
                    <a:pt x="17632" y="17631"/>
                    <a:pt x="12352" y="20511"/>
                    <a:pt x="7072" y="19311"/>
                  </a:cubicBezTo>
                  <a:cubicBezTo>
                    <a:pt x="2032" y="17871"/>
                    <a:pt x="-1088" y="12591"/>
                    <a:pt x="352" y="731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4159156" y="1189627"/>
              <a:ext cx="310810" cy="3081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65" h="20667" extrusionOk="0">
                  <a:moveTo>
                    <a:pt x="40" y="9443"/>
                  </a:moveTo>
                  <a:cubicBezTo>
                    <a:pt x="548" y="3852"/>
                    <a:pt x="5631" y="-468"/>
                    <a:pt x="11221" y="40"/>
                  </a:cubicBezTo>
                  <a:cubicBezTo>
                    <a:pt x="16812" y="548"/>
                    <a:pt x="21132" y="5631"/>
                    <a:pt x="20624" y="11221"/>
                  </a:cubicBezTo>
                  <a:cubicBezTo>
                    <a:pt x="20116" y="17066"/>
                    <a:pt x="15033" y="21132"/>
                    <a:pt x="9443" y="20624"/>
                  </a:cubicBezTo>
                  <a:cubicBezTo>
                    <a:pt x="3852" y="20116"/>
                    <a:pt x="-468" y="15287"/>
                    <a:pt x="40" y="944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3677469" y="1192445"/>
              <a:ext cx="305260" cy="3081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58" h="20667" extrusionOk="0">
                  <a:moveTo>
                    <a:pt x="43" y="11224"/>
                  </a:moveTo>
                  <a:cubicBezTo>
                    <a:pt x="-471" y="5380"/>
                    <a:pt x="3643" y="551"/>
                    <a:pt x="9300" y="43"/>
                  </a:cubicBezTo>
                  <a:cubicBezTo>
                    <a:pt x="15215" y="-465"/>
                    <a:pt x="20100" y="3601"/>
                    <a:pt x="20615" y="9446"/>
                  </a:cubicBezTo>
                  <a:cubicBezTo>
                    <a:pt x="21129" y="15036"/>
                    <a:pt x="17015" y="20119"/>
                    <a:pt x="11358" y="20627"/>
                  </a:cubicBezTo>
                  <a:cubicBezTo>
                    <a:pt x="5443" y="21135"/>
                    <a:pt x="558" y="16815"/>
                    <a:pt x="43" y="11224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3198132" y="1279672"/>
              <a:ext cx="309803" cy="3075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68" h="19423" extrusionOk="0">
                  <a:moveTo>
                    <a:pt x="257" y="12112"/>
                  </a:moveTo>
                  <a:cubicBezTo>
                    <a:pt x="-943" y="7072"/>
                    <a:pt x="2177" y="1552"/>
                    <a:pt x="7217" y="352"/>
                  </a:cubicBezTo>
                  <a:cubicBezTo>
                    <a:pt x="12497" y="-1088"/>
                    <a:pt x="17777" y="2032"/>
                    <a:pt x="19217" y="7072"/>
                  </a:cubicBezTo>
                  <a:cubicBezTo>
                    <a:pt x="20657" y="12352"/>
                    <a:pt x="17537" y="17632"/>
                    <a:pt x="12257" y="19072"/>
                  </a:cubicBezTo>
                  <a:cubicBezTo>
                    <a:pt x="7217" y="20512"/>
                    <a:pt x="1697" y="17392"/>
                    <a:pt x="257" y="12112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745366" y="1445266"/>
              <a:ext cx="309165" cy="309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1" h="19051" extrusionOk="0">
                  <a:moveTo>
                    <a:pt x="820" y="13535"/>
                  </a:moveTo>
                  <a:cubicBezTo>
                    <a:pt x="-1293" y="8840"/>
                    <a:pt x="820" y="3205"/>
                    <a:pt x="5516" y="857"/>
                  </a:cubicBezTo>
                  <a:cubicBezTo>
                    <a:pt x="10211" y="-1256"/>
                    <a:pt x="15846" y="622"/>
                    <a:pt x="18194" y="5553"/>
                  </a:cubicBezTo>
                  <a:cubicBezTo>
                    <a:pt x="20307" y="10248"/>
                    <a:pt x="18429" y="15883"/>
                    <a:pt x="13498" y="18231"/>
                  </a:cubicBezTo>
                  <a:cubicBezTo>
                    <a:pt x="8803" y="20344"/>
                    <a:pt x="3168" y="18231"/>
                    <a:pt x="820" y="1353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326151" y="1690482"/>
              <a:ext cx="309159" cy="306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1" h="19051" extrusionOk="0">
                  <a:moveTo>
                    <a:pt x="1778" y="14926"/>
                  </a:moveTo>
                  <a:cubicBezTo>
                    <a:pt x="-1274" y="10700"/>
                    <a:pt x="-335" y="4830"/>
                    <a:pt x="4126" y="1778"/>
                  </a:cubicBezTo>
                  <a:cubicBezTo>
                    <a:pt x="8352" y="-1274"/>
                    <a:pt x="14222" y="-335"/>
                    <a:pt x="17274" y="4126"/>
                  </a:cubicBezTo>
                  <a:cubicBezTo>
                    <a:pt x="20326" y="8352"/>
                    <a:pt x="19387" y="14222"/>
                    <a:pt x="14926" y="17274"/>
                  </a:cubicBezTo>
                  <a:cubicBezTo>
                    <a:pt x="10700" y="20326"/>
                    <a:pt x="4830" y="19387"/>
                    <a:pt x="1778" y="1492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1955938" y="2003312"/>
              <a:ext cx="308642" cy="306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8" h="19719" extrusionOk="0">
                  <a:moveTo>
                    <a:pt x="2912" y="16807"/>
                  </a:moveTo>
                  <a:cubicBezTo>
                    <a:pt x="-971" y="12924"/>
                    <a:pt x="-971" y="6614"/>
                    <a:pt x="2912" y="2730"/>
                  </a:cubicBezTo>
                  <a:cubicBezTo>
                    <a:pt x="6795" y="-910"/>
                    <a:pt x="13105" y="-910"/>
                    <a:pt x="16746" y="2730"/>
                  </a:cubicBezTo>
                  <a:cubicBezTo>
                    <a:pt x="20629" y="6614"/>
                    <a:pt x="20629" y="12924"/>
                    <a:pt x="16746" y="16807"/>
                  </a:cubicBezTo>
                  <a:cubicBezTo>
                    <a:pt x="13105" y="20690"/>
                    <a:pt x="6795" y="20690"/>
                    <a:pt x="2912" y="1680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1648774" y="2374597"/>
              <a:ext cx="306694" cy="309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4" h="19051" extrusionOk="0">
                  <a:moveTo>
                    <a:pt x="4061" y="17274"/>
                  </a:moveTo>
                  <a:cubicBezTo>
                    <a:pt x="-165" y="14222"/>
                    <a:pt x="-1339" y="8352"/>
                    <a:pt x="1713" y="4126"/>
                  </a:cubicBezTo>
                  <a:cubicBezTo>
                    <a:pt x="4765" y="-335"/>
                    <a:pt x="10635" y="-1274"/>
                    <a:pt x="15096" y="1778"/>
                  </a:cubicBezTo>
                  <a:cubicBezTo>
                    <a:pt x="19322" y="4830"/>
                    <a:pt x="20261" y="10700"/>
                    <a:pt x="17444" y="14926"/>
                  </a:cubicBezTo>
                  <a:cubicBezTo>
                    <a:pt x="14391" y="19387"/>
                    <a:pt x="8287" y="20326"/>
                    <a:pt x="4061" y="17274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1408651" y="2795224"/>
              <a:ext cx="306053" cy="308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14" h="18863" extrusionOk="0">
                  <a:moveTo>
                    <a:pt x="5516" y="17908"/>
                  </a:moveTo>
                  <a:cubicBezTo>
                    <a:pt x="820" y="15818"/>
                    <a:pt x="-1293" y="10244"/>
                    <a:pt x="820" y="5366"/>
                  </a:cubicBezTo>
                  <a:cubicBezTo>
                    <a:pt x="3168" y="721"/>
                    <a:pt x="8803" y="-1369"/>
                    <a:pt x="13498" y="954"/>
                  </a:cubicBezTo>
                  <a:cubicBezTo>
                    <a:pt x="18194" y="3044"/>
                    <a:pt x="20307" y="8618"/>
                    <a:pt x="18194" y="13496"/>
                  </a:cubicBezTo>
                  <a:cubicBezTo>
                    <a:pt x="15846" y="18141"/>
                    <a:pt x="10211" y="20231"/>
                    <a:pt x="5516" y="1790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1245475" y="3248884"/>
              <a:ext cx="307513" cy="310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3" h="19581" extrusionOk="0">
                  <a:moveTo>
                    <a:pt x="7072" y="19311"/>
                  </a:moveTo>
                  <a:cubicBezTo>
                    <a:pt x="2032" y="17871"/>
                    <a:pt x="-1088" y="12591"/>
                    <a:pt x="352" y="7311"/>
                  </a:cubicBezTo>
                  <a:cubicBezTo>
                    <a:pt x="1792" y="2031"/>
                    <a:pt x="7072" y="-1089"/>
                    <a:pt x="12112" y="351"/>
                  </a:cubicBezTo>
                  <a:cubicBezTo>
                    <a:pt x="17392" y="1791"/>
                    <a:pt x="20512" y="7071"/>
                    <a:pt x="19072" y="12351"/>
                  </a:cubicBezTo>
                  <a:cubicBezTo>
                    <a:pt x="17632" y="17631"/>
                    <a:pt x="12352" y="20511"/>
                    <a:pt x="7072" y="1931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1161158" y="3728765"/>
              <a:ext cx="310844" cy="3052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67" h="20658" extrusionOk="0">
                  <a:moveTo>
                    <a:pt x="9446" y="20615"/>
                  </a:moveTo>
                  <a:cubicBezTo>
                    <a:pt x="3601" y="20100"/>
                    <a:pt x="-465" y="15215"/>
                    <a:pt x="43" y="9300"/>
                  </a:cubicBezTo>
                  <a:cubicBezTo>
                    <a:pt x="551" y="3643"/>
                    <a:pt x="5380" y="-471"/>
                    <a:pt x="11224" y="43"/>
                  </a:cubicBezTo>
                  <a:cubicBezTo>
                    <a:pt x="16815" y="300"/>
                    <a:pt x="21135" y="5443"/>
                    <a:pt x="20627" y="11100"/>
                  </a:cubicBezTo>
                  <a:cubicBezTo>
                    <a:pt x="20119" y="17015"/>
                    <a:pt x="15036" y="21129"/>
                    <a:pt x="9446" y="2061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1161191" y="4213207"/>
              <a:ext cx="310844" cy="3081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67" h="20667" extrusionOk="0">
                  <a:moveTo>
                    <a:pt x="11221" y="20627"/>
                  </a:moveTo>
                  <a:cubicBezTo>
                    <a:pt x="5631" y="21135"/>
                    <a:pt x="548" y="16815"/>
                    <a:pt x="40" y="11224"/>
                  </a:cubicBezTo>
                  <a:cubicBezTo>
                    <a:pt x="-468" y="5634"/>
                    <a:pt x="3852" y="551"/>
                    <a:pt x="9443" y="43"/>
                  </a:cubicBezTo>
                  <a:cubicBezTo>
                    <a:pt x="15033" y="-465"/>
                    <a:pt x="20116" y="3601"/>
                    <a:pt x="20624" y="9446"/>
                  </a:cubicBezTo>
                  <a:cubicBezTo>
                    <a:pt x="21132" y="15036"/>
                    <a:pt x="17066" y="20119"/>
                    <a:pt x="11221" y="2062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1248342" y="4688564"/>
              <a:ext cx="307513" cy="309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3" h="19568" extrusionOk="0">
                  <a:moveTo>
                    <a:pt x="12351" y="19217"/>
                  </a:moveTo>
                  <a:cubicBezTo>
                    <a:pt x="7071" y="20657"/>
                    <a:pt x="1791" y="17537"/>
                    <a:pt x="351" y="12257"/>
                  </a:cubicBezTo>
                  <a:cubicBezTo>
                    <a:pt x="-1089" y="7217"/>
                    <a:pt x="2031" y="1697"/>
                    <a:pt x="7311" y="257"/>
                  </a:cubicBezTo>
                  <a:cubicBezTo>
                    <a:pt x="12351" y="-943"/>
                    <a:pt x="17871" y="2177"/>
                    <a:pt x="19071" y="7217"/>
                  </a:cubicBezTo>
                  <a:cubicBezTo>
                    <a:pt x="20511" y="12497"/>
                    <a:pt x="17391" y="17777"/>
                    <a:pt x="12351" y="1921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1415932" y="5142028"/>
              <a:ext cx="308507" cy="309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58" h="19051" extrusionOk="0">
                  <a:moveTo>
                    <a:pt x="13263" y="18194"/>
                  </a:moveTo>
                  <a:cubicBezTo>
                    <a:pt x="8618" y="20307"/>
                    <a:pt x="3044" y="18429"/>
                    <a:pt x="954" y="13498"/>
                  </a:cubicBezTo>
                  <a:cubicBezTo>
                    <a:pt x="-1369" y="8803"/>
                    <a:pt x="721" y="3168"/>
                    <a:pt x="5366" y="820"/>
                  </a:cubicBezTo>
                  <a:cubicBezTo>
                    <a:pt x="10012" y="-1293"/>
                    <a:pt x="15818" y="820"/>
                    <a:pt x="17908" y="5516"/>
                  </a:cubicBezTo>
                  <a:cubicBezTo>
                    <a:pt x="20231" y="10211"/>
                    <a:pt x="18141" y="15846"/>
                    <a:pt x="13263" y="18194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6832595" y="5352496"/>
              <a:ext cx="248283" cy="2487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9" h="19240" extrusionOk="0">
                  <a:moveTo>
                    <a:pt x="18500" y="14236"/>
                  </a:moveTo>
                  <a:cubicBezTo>
                    <a:pt x="15762" y="18675"/>
                    <a:pt x="10286" y="20450"/>
                    <a:pt x="5723" y="18379"/>
                  </a:cubicBezTo>
                  <a:cubicBezTo>
                    <a:pt x="3289" y="17195"/>
                    <a:pt x="1463" y="15124"/>
                    <a:pt x="551" y="12757"/>
                  </a:cubicBezTo>
                  <a:cubicBezTo>
                    <a:pt x="-362" y="10390"/>
                    <a:pt x="-58" y="7727"/>
                    <a:pt x="855" y="5360"/>
                  </a:cubicBezTo>
                  <a:cubicBezTo>
                    <a:pt x="1159" y="5360"/>
                    <a:pt x="1159" y="5064"/>
                    <a:pt x="1463" y="4768"/>
                  </a:cubicBezTo>
                  <a:cubicBezTo>
                    <a:pt x="3897" y="329"/>
                    <a:pt x="9373" y="-1150"/>
                    <a:pt x="13937" y="921"/>
                  </a:cubicBezTo>
                  <a:cubicBezTo>
                    <a:pt x="19108" y="2992"/>
                    <a:pt x="21238" y="8910"/>
                    <a:pt x="18804" y="13645"/>
                  </a:cubicBezTo>
                  <a:cubicBezTo>
                    <a:pt x="18804" y="13940"/>
                    <a:pt x="18500" y="14236"/>
                    <a:pt x="18500" y="1423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7028656" y="4835568"/>
              <a:ext cx="249430" cy="2460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12" h="19429" extrusionOk="0">
                  <a:moveTo>
                    <a:pt x="19430" y="13015"/>
                  </a:moveTo>
                  <a:cubicBezTo>
                    <a:pt x="17578" y="17815"/>
                    <a:pt x="12332" y="20515"/>
                    <a:pt x="7395" y="19015"/>
                  </a:cubicBezTo>
                  <a:cubicBezTo>
                    <a:pt x="4927" y="18415"/>
                    <a:pt x="2767" y="16915"/>
                    <a:pt x="1532" y="14515"/>
                  </a:cubicBezTo>
                  <a:cubicBezTo>
                    <a:pt x="-10" y="12415"/>
                    <a:pt x="-319" y="9715"/>
                    <a:pt x="298" y="7015"/>
                  </a:cubicBezTo>
                  <a:cubicBezTo>
                    <a:pt x="607" y="7015"/>
                    <a:pt x="607" y="6715"/>
                    <a:pt x="607" y="6415"/>
                  </a:cubicBezTo>
                  <a:cubicBezTo>
                    <a:pt x="2458" y="1615"/>
                    <a:pt x="7704" y="-1085"/>
                    <a:pt x="12641" y="415"/>
                  </a:cubicBezTo>
                  <a:cubicBezTo>
                    <a:pt x="17887" y="1615"/>
                    <a:pt x="21281" y="7015"/>
                    <a:pt x="19738" y="12115"/>
                  </a:cubicBezTo>
                  <a:cubicBezTo>
                    <a:pt x="19738" y="12415"/>
                    <a:pt x="19430" y="12715"/>
                    <a:pt x="19430" y="1301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7136049" y="4289610"/>
              <a:ext cx="243769" cy="246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0" h="20996" extrusionOk="0">
                  <a:moveTo>
                    <a:pt x="20694" y="12271"/>
                  </a:moveTo>
                  <a:cubicBezTo>
                    <a:pt x="19727" y="17752"/>
                    <a:pt x="14891" y="21298"/>
                    <a:pt x="9411" y="20976"/>
                  </a:cubicBezTo>
                  <a:cubicBezTo>
                    <a:pt x="6832" y="20653"/>
                    <a:pt x="4252" y="19364"/>
                    <a:pt x="2318" y="17429"/>
                  </a:cubicBezTo>
                  <a:cubicBezTo>
                    <a:pt x="706" y="15173"/>
                    <a:pt x="-261" y="12271"/>
                    <a:pt x="61" y="9692"/>
                  </a:cubicBezTo>
                  <a:cubicBezTo>
                    <a:pt x="61" y="9370"/>
                    <a:pt x="61" y="9047"/>
                    <a:pt x="61" y="8725"/>
                  </a:cubicBezTo>
                  <a:cubicBezTo>
                    <a:pt x="1029" y="3244"/>
                    <a:pt x="5864" y="-302"/>
                    <a:pt x="11345" y="20"/>
                  </a:cubicBezTo>
                  <a:cubicBezTo>
                    <a:pt x="17148" y="665"/>
                    <a:pt x="21339" y="5823"/>
                    <a:pt x="20694" y="11626"/>
                  </a:cubicBezTo>
                  <a:cubicBezTo>
                    <a:pt x="20694" y="11626"/>
                    <a:pt x="20694" y="11949"/>
                    <a:pt x="20694" y="1227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7144388" y="3737159"/>
              <a:ext cx="245082" cy="2437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60" extrusionOk="0">
                  <a:moveTo>
                    <a:pt x="21600" y="10382"/>
                  </a:moveTo>
                  <a:cubicBezTo>
                    <a:pt x="21600" y="15863"/>
                    <a:pt x="17280" y="20376"/>
                    <a:pt x="11631" y="20699"/>
                  </a:cubicBezTo>
                  <a:cubicBezTo>
                    <a:pt x="8972" y="21021"/>
                    <a:pt x="5982" y="20054"/>
                    <a:pt x="3655" y="18442"/>
                  </a:cubicBezTo>
                  <a:cubicBezTo>
                    <a:pt x="1662" y="16508"/>
                    <a:pt x="332" y="13928"/>
                    <a:pt x="0" y="11349"/>
                  </a:cubicBezTo>
                  <a:cubicBezTo>
                    <a:pt x="0" y="11027"/>
                    <a:pt x="0" y="10705"/>
                    <a:pt x="0" y="10382"/>
                  </a:cubicBezTo>
                  <a:cubicBezTo>
                    <a:pt x="0" y="4902"/>
                    <a:pt x="4320" y="388"/>
                    <a:pt x="9637" y="66"/>
                  </a:cubicBezTo>
                  <a:cubicBezTo>
                    <a:pt x="15618" y="-579"/>
                    <a:pt x="20935" y="3612"/>
                    <a:pt x="21600" y="9415"/>
                  </a:cubicBezTo>
                  <a:cubicBezTo>
                    <a:pt x="21600" y="9737"/>
                    <a:pt x="21600" y="10060"/>
                    <a:pt x="21600" y="10382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7054002" y="3188768"/>
              <a:ext cx="246325" cy="2442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75" h="20124" extrusionOk="0">
                  <a:moveTo>
                    <a:pt x="19911" y="8228"/>
                  </a:moveTo>
                  <a:cubicBezTo>
                    <a:pt x="20837" y="13550"/>
                    <a:pt x="17751" y="18559"/>
                    <a:pt x="12814" y="19811"/>
                  </a:cubicBezTo>
                  <a:cubicBezTo>
                    <a:pt x="10037" y="20437"/>
                    <a:pt x="7260" y="20124"/>
                    <a:pt x="5100" y="18872"/>
                  </a:cubicBezTo>
                  <a:cubicBezTo>
                    <a:pt x="2631" y="17620"/>
                    <a:pt x="1088" y="15428"/>
                    <a:pt x="471" y="12611"/>
                  </a:cubicBezTo>
                  <a:cubicBezTo>
                    <a:pt x="471" y="12298"/>
                    <a:pt x="163" y="11985"/>
                    <a:pt x="163" y="11672"/>
                  </a:cubicBezTo>
                  <a:cubicBezTo>
                    <a:pt x="-763" y="6663"/>
                    <a:pt x="2323" y="1654"/>
                    <a:pt x="7568" y="402"/>
                  </a:cubicBezTo>
                  <a:cubicBezTo>
                    <a:pt x="12814" y="-1163"/>
                    <a:pt x="18368" y="1967"/>
                    <a:pt x="19603" y="7602"/>
                  </a:cubicBezTo>
                  <a:cubicBezTo>
                    <a:pt x="19911" y="7602"/>
                    <a:pt x="19911" y="7915"/>
                    <a:pt x="19911" y="822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6874069" y="2665084"/>
              <a:ext cx="246638" cy="245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72" h="19816" extrusionOk="0">
                  <a:moveTo>
                    <a:pt x="18680" y="6487"/>
                  </a:moveTo>
                  <a:cubicBezTo>
                    <a:pt x="20455" y="11354"/>
                    <a:pt x="18088" y="16831"/>
                    <a:pt x="13650" y="18960"/>
                  </a:cubicBezTo>
                  <a:cubicBezTo>
                    <a:pt x="11282" y="19873"/>
                    <a:pt x="8619" y="20177"/>
                    <a:pt x="6252" y="19264"/>
                  </a:cubicBezTo>
                  <a:cubicBezTo>
                    <a:pt x="3885" y="18352"/>
                    <a:pt x="2110" y="16526"/>
                    <a:pt x="926" y="14092"/>
                  </a:cubicBezTo>
                  <a:cubicBezTo>
                    <a:pt x="926" y="13788"/>
                    <a:pt x="630" y="13484"/>
                    <a:pt x="630" y="13180"/>
                  </a:cubicBezTo>
                  <a:cubicBezTo>
                    <a:pt x="-1145" y="8312"/>
                    <a:pt x="926" y="3140"/>
                    <a:pt x="5660" y="1011"/>
                  </a:cubicBezTo>
                  <a:cubicBezTo>
                    <a:pt x="10395" y="-1423"/>
                    <a:pt x="16017" y="707"/>
                    <a:pt x="18384" y="5574"/>
                  </a:cubicBezTo>
                  <a:cubicBezTo>
                    <a:pt x="18384" y="5878"/>
                    <a:pt x="18680" y="6183"/>
                    <a:pt x="18680" y="648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6603536" y="2179809"/>
              <a:ext cx="245693" cy="2453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98" h="19997" extrusionOk="0">
                  <a:moveTo>
                    <a:pt x="17776" y="5108"/>
                  </a:moveTo>
                  <a:cubicBezTo>
                    <a:pt x="20439" y="9428"/>
                    <a:pt x="19255" y="15291"/>
                    <a:pt x="15113" y="18068"/>
                  </a:cubicBezTo>
                  <a:cubicBezTo>
                    <a:pt x="13042" y="19611"/>
                    <a:pt x="10379" y="20228"/>
                    <a:pt x="8012" y="19919"/>
                  </a:cubicBezTo>
                  <a:cubicBezTo>
                    <a:pt x="5349" y="19302"/>
                    <a:pt x="3277" y="18068"/>
                    <a:pt x="1798" y="15599"/>
                  </a:cubicBezTo>
                  <a:cubicBezTo>
                    <a:pt x="1502" y="15599"/>
                    <a:pt x="1502" y="15291"/>
                    <a:pt x="1206" y="14982"/>
                  </a:cubicBezTo>
                  <a:cubicBezTo>
                    <a:pt x="-1161" y="10354"/>
                    <a:pt x="23" y="4799"/>
                    <a:pt x="4165" y="1714"/>
                  </a:cubicBezTo>
                  <a:cubicBezTo>
                    <a:pt x="8307" y="-1372"/>
                    <a:pt x="14521" y="-138"/>
                    <a:pt x="17480" y="4182"/>
                  </a:cubicBezTo>
                  <a:cubicBezTo>
                    <a:pt x="17480" y="4491"/>
                    <a:pt x="17776" y="4799"/>
                    <a:pt x="17776" y="510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6254170" y="1750621"/>
              <a:ext cx="244973" cy="244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53" h="20568" extrusionOk="0">
                  <a:moveTo>
                    <a:pt x="17423" y="3733"/>
                  </a:moveTo>
                  <a:cubicBezTo>
                    <a:pt x="20769" y="7862"/>
                    <a:pt x="20465" y="13897"/>
                    <a:pt x="16814" y="17709"/>
                  </a:cubicBezTo>
                  <a:cubicBezTo>
                    <a:pt x="14989" y="19615"/>
                    <a:pt x="12555" y="20568"/>
                    <a:pt x="9817" y="20568"/>
                  </a:cubicBezTo>
                  <a:cubicBezTo>
                    <a:pt x="7383" y="20568"/>
                    <a:pt x="4949" y="19615"/>
                    <a:pt x="2820" y="17709"/>
                  </a:cubicBezTo>
                  <a:cubicBezTo>
                    <a:pt x="2820" y="17392"/>
                    <a:pt x="2515" y="17074"/>
                    <a:pt x="2211" y="17074"/>
                  </a:cubicBezTo>
                  <a:cubicBezTo>
                    <a:pt x="-831" y="12944"/>
                    <a:pt x="-831" y="6909"/>
                    <a:pt x="2820" y="3097"/>
                  </a:cubicBezTo>
                  <a:cubicBezTo>
                    <a:pt x="6775" y="-1032"/>
                    <a:pt x="13163" y="-1032"/>
                    <a:pt x="16814" y="3097"/>
                  </a:cubicBezTo>
                  <a:cubicBezTo>
                    <a:pt x="17118" y="3097"/>
                    <a:pt x="17423" y="3415"/>
                    <a:pt x="17423" y="373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5836058" y="1385954"/>
              <a:ext cx="246401" cy="247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54" h="19784" extrusionOk="0">
                  <a:moveTo>
                    <a:pt x="15997" y="2210"/>
                  </a:moveTo>
                  <a:cubicBezTo>
                    <a:pt x="19897" y="5556"/>
                    <a:pt x="20497" y="11336"/>
                    <a:pt x="17797" y="15596"/>
                  </a:cubicBezTo>
                  <a:cubicBezTo>
                    <a:pt x="16297" y="17725"/>
                    <a:pt x="13897" y="19246"/>
                    <a:pt x="11497" y="19551"/>
                  </a:cubicBezTo>
                  <a:cubicBezTo>
                    <a:pt x="8797" y="20159"/>
                    <a:pt x="6397" y="19551"/>
                    <a:pt x="3997" y="18029"/>
                  </a:cubicBezTo>
                  <a:cubicBezTo>
                    <a:pt x="3997" y="17725"/>
                    <a:pt x="3697" y="17725"/>
                    <a:pt x="3397" y="17421"/>
                  </a:cubicBezTo>
                  <a:cubicBezTo>
                    <a:pt x="-503" y="14074"/>
                    <a:pt x="-1103" y="8598"/>
                    <a:pt x="1897" y="4339"/>
                  </a:cubicBezTo>
                  <a:cubicBezTo>
                    <a:pt x="4897" y="-224"/>
                    <a:pt x="10897" y="-1441"/>
                    <a:pt x="15397" y="1905"/>
                  </a:cubicBezTo>
                  <a:cubicBezTo>
                    <a:pt x="15397" y="1905"/>
                    <a:pt x="15697" y="2210"/>
                    <a:pt x="15997" y="221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5360161" y="1102186"/>
              <a:ext cx="244883" cy="248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35" h="20010" extrusionOk="0">
                  <a:moveTo>
                    <a:pt x="14367" y="1145"/>
                  </a:moveTo>
                  <a:cubicBezTo>
                    <a:pt x="18806" y="3922"/>
                    <a:pt x="20285" y="9476"/>
                    <a:pt x="18214" y="14105"/>
                  </a:cubicBezTo>
                  <a:cubicBezTo>
                    <a:pt x="17326" y="16573"/>
                    <a:pt x="15255" y="18425"/>
                    <a:pt x="12888" y="19350"/>
                  </a:cubicBezTo>
                  <a:cubicBezTo>
                    <a:pt x="10521" y="20276"/>
                    <a:pt x="7858" y="20276"/>
                    <a:pt x="5490" y="19042"/>
                  </a:cubicBezTo>
                  <a:cubicBezTo>
                    <a:pt x="5195" y="18733"/>
                    <a:pt x="4899" y="18733"/>
                    <a:pt x="4899" y="18733"/>
                  </a:cubicBezTo>
                  <a:cubicBezTo>
                    <a:pt x="460" y="15956"/>
                    <a:pt x="-1315" y="10402"/>
                    <a:pt x="1052" y="5773"/>
                  </a:cubicBezTo>
                  <a:cubicBezTo>
                    <a:pt x="3123" y="836"/>
                    <a:pt x="8745" y="-1324"/>
                    <a:pt x="13775" y="836"/>
                  </a:cubicBezTo>
                  <a:cubicBezTo>
                    <a:pt x="13775" y="1145"/>
                    <a:pt x="14071" y="1145"/>
                    <a:pt x="14367" y="114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4841892" y="903839"/>
              <a:ext cx="244852" cy="246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43" h="20310" extrusionOk="0">
                  <a:moveTo>
                    <a:pt x="13370" y="588"/>
                  </a:moveTo>
                  <a:cubicBezTo>
                    <a:pt x="17933" y="2466"/>
                    <a:pt x="20671" y="7788"/>
                    <a:pt x="19454" y="12797"/>
                  </a:cubicBezTo>
                  <a:cubicBezTo>
                    <a:pt x="18846" y="15301"/>
                    <a:pt x="17020" y="17493"/>
                    <a:pt x="14891" y="19058"/>
                  </a:cubicBezTo>
                  <a:cubicBezTo>
                    <a:pt x="12457" y="20310"/>
                    <a:pt x="10023" y="20623"/>
                    <a:pt x="7285" y="19997"/>
                  </a:cubicBezTo>
                  <a:cubicBezTo>
                    <a:pt x="6981" y="19997"/>
                    <a:pt x="6677" y="19684"/>
                    <a:pt x="6677" y="19684"/>
                  </a:cubicBezTo>
                  <a:cubicBezTo>
                    <a:pt x="1809" y="17806"/>
                    <a:pt x="-929" y="12797"/>
                    <a:pt x="288" y="7475"/>
                  </a:cubicBezTo>
                  <a:cubicBezTo>
                    <a:pt x="1809" y="2153"/>
                    <a:pt x="7285" y="-977"/>
                    <a:pt x="12457" y="275"/>
                  </a:cubicBezTo>
                  <a:cubicBezTo>
                    <a:pt x="12761" y="588"/>
                    <a:pt x="13065" y="588"/>
                    <a:pt x="13370" y="58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4298159" y="801889"/>
              <a:ext cx="246537" cy="243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96" h="20777" extrusionOk="0">
                  <a:moveTo>
                    <a:pt x="12271" y="66"/>
                  </a:moveTo>
                  <a:cubicBezTo>
                    <a:pt x="17752" y="1033"/>
                    <a:pt x="21298" y="5869"/>
                    <a:pt x="20976" y="11349"/>
                  </a:cubicBezTo>
                  <a:cubicBezTo>
                    <a:pt x="20653" y="14251"/>
                    <a:pt x="19364" y="16508"/>
                    <a:pt x="17107" y="18442"/>
                  </a:cubicBezTo>
                  <a:cubicBezTo>
                    <a:pt x="15173" y="20376"/>
                    <a:pt x="12271" y="21021"/>
                    <a:pt x="9692" y="20699"/>
                  </a:cubicBezTo>
                  <a:cubicBezTo>
                    <a:pt x="9370" y="20699"/>
                    <a:pt x="9047" y="20699"/>
                    <a:pt x="8725" y="20699"/>
                  </a:cubicBezTo>
                  <a:cubicBezTo>
                    <a:pt x="3244" y="19731"/>
                    <a:pt x="-302" y="14896"/>
                    <a:pt x="20" y="9415"/>
                  </a:cubicBezTo>
                  <a:cubicBezTo>
                    <a:pt x="665" y="3612"/>
                    <a:pt x="5501" y="-579"/>
                    <a:pt x="11304" y="66"/>
                  </a:cubicBezTo>
                  <a:cubicBezTo>
                    <a:pt x="11626" y="66"/>
                    <a:pt x="11949" y="66"/>
                    <a:pt x="12271" y="6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3742487" y="789387"/>
              <a:ext cx="246990" cy="247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1600" extrusionOk="0">
                  <a:moveTo>
                    <a:pt x="10656" y="0"/>
                  </a:moveTo>
                  <a:cubicBezTo>
                    <a:pt x="15814" y="0"/>
                    <a:pt x="20650" y="4320"/>
                    <a:pt x="20973" y="9969"/>
                  </a:cubicBezTo>
                  <a:cubicBezTo>
                    <a:pt x="21295" y="12960"/>
                    <a:pt x="20328" y="15618"/>
                    <a:pt x="18716" y="17945"/>
                  </a:cubicBezTo>
                  <a:cubicBezTo>
                    <a:pt x="16782" y="19938"/>
                    <a:pt x="14202" y="21268"/>
                    <a:pt x="11301" y="21600"/>
                  </a:cubicBezTo>
                  <a:cubicBezTo>
                    <a:pt x="11301" y="21600"/>
                    <a:pt x="10979" y="21600"/>
                    <a:pt x="10656" y="21600"/>
                  </a:cubicBezTo>
                  <a:cubicBezTo>
                    <a:pt x="5176" y="21600"/>
                    <a:pt x="662" y="17612"/>
                    <a:pt x="17" y="11963"/>
                  </a:cubicBezTo>
                  <a:cubicBezTo>
                    <a:pt x="-305" y="5982"/>
                    <a:pt x="3886" y="665"/>
                    <a:pt x="9689" y="332"/>
                  </a:cubicBezTo>
                  <a:cubicBezTo>
                    <a:pt x="10011" y="332"/>
                    <a:pt x="10334" y="0"/>
                    <a:pt x="10656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3195059" y="878772"/>
              <a:ext cx="246521" cy="248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10" h="20064" extrusionOk="0">
                  <a:moveTo>
                    <a:pt x="8414" y="153"/>
                  </a:moveTo>
                  <a:cubicBezTo>
                    <a:pt x="13736" y="-773"/>
                    <a:pt x="18745" y="2621"/>
                    <a:pt x="19997" y="7558"/>
                  </a:cubicBezTo>
                  <a:cubicBezTo>
                    <a:pt x="20623" y="10027"/>
                    <a:pt x="20310" y="12804"/>
                    <a:pt x="19058" y="14964"/>
                  </a:cubicBezTo>
                  <a:cubicBezTo>
                    <a:pt x="17493" y="17433"/>
                    <a:pt x="15301" y="18976"/>
                    <a:pt x="12797" y="19593"/>
                  </a:cubicBezTo>
                  <a:cubicBezTo>
                    <a:pt x="12484" y="19901"/>
                    <a:pt x="12171" y="19901"/>
                    <a:pt x="11858" y="19901"/>
                  </a:cubicBezTo>
                  <a:cubicBezTo>
                    <a:pt x="6849" y="20827"/>
                    <a:pt x="1840" y="17741"/>
                    <a:pt x="275" y="12496"/>
                  </a:cubicBezTo>
                  <a:cubicBezTo>
                    <a:pt x="-977" y="7250"/>
                    <a:pt x="2153" y="1696"/>
                    <a:pt x="7475" y="461"/>
                  </a:cubicBezTo>
                  <a:cubicBezTo>
                    <a:pt x="7788" y="153"/>
                    <a:pt x="8101" y="153"/>
                    <a:pt x="8414" y="15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2673695" y="1061633"/>
              <a:ext cx="244064" cy="2460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91" h="19423" extrusionOk="0">
                  <a:moveTo>
                    <a:pt x="6580" y="480"/>
                  </a:moveTo>
                  <a:cubicBezTo>
                    <a:pt x="11517" y="-1020"/>
                    <a:pt x="16763" y="1080"/>
                    <a:pt x="18923" y="5580"/>
                  </a:cubicBezTo>
                  <a:cubicBezTo>
                    <a:pt x="20157" y="7980"/>
                    <a:pt x="20157" y="10680"/>
                    <a:pt x="19231" y="13080"/>
                  </a:cubicBezTo>
                  <a:cubicBezTo>
                    <a:pt x="18306" y="15480"/>
                    <a:pt x="16763" y="17580"/>
                    <a:pt x="14294" y="18480"/>
                  </a:cubicBezTo>
                  <a:cubicBezTo>
                    <a:pt x="13986" y="18780"/>
                    <a:pt x="13677" y="18780"/>
                    <a:pt x="13368" y="18780"/>
                  </a:cubicBezTo>
                  <a:cubicBezTo>
                    <a:pt x="8431" y="20580"/>
                    <a:pt x="3186" y="18480"/>
                    <a:pt x="1026" y="13980"/>
                  </a:cubicBezTo>
                  <a:cubicBezTo>
                    <a:pt x="-1443" y="8880"/>
                    <a:pt x="717" y="3180"/>
                    <a:pt x="5654" y="780"/>
                  </a:cubicBezTo>
                  <a:cubicBezTo>
                    <a:pt x="5963" y="780"/>
                    <a:pt x="6271" y="780"/>
                    <a:pt x="6580" y="48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2190176" y="1330723"/>
              <a:ext cx="246393" cy="2472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81" h="19126" extrusionOk="0">
                  <a:moveTo>
                    <a:pt x="4883" y="1350"/>
                  </a:moveTo>
                  <a:cubicBezTo>
                    <a:pt x="9512" y="-1313"/>
                    <a:pt x="15375" y="166"/>
                    <a:pt x="18152" y="4013"/>
                  </a:cubicBezTo>
                  <a:cubicBezTo>
                    <a:pt x="19695" y="6084"/>
                    <a:pt x="20312" y="8747"/>
                    <a:pt x="20003" y="11114"/>
                  </a:cubicBezTo>
                  <a:cubicBezTo>
                    <a:pt x="19386" y="13777"/>
                    <a:pt x="17843" y="15849"/>
                    <a:pt x="15683" y="17328"/>
                  </a:cubicBezTo>
                  <a:cubicBezTo>
                    <a:pt x="15375" y="17624"/>
                    <a:pt x="15375" y="17624"/>
                    <a:pt x="15066" y="17920"/>
                  </a:cubicBezTo>
                  <a:cubicBezTo>
                    <a:pt x="10438" y="20287"/>
                    <a:pt x="4883" y="19103"/>
                    <a:pt x="1798" y="14961"/>
                  </a:cubicBezTo>
                  <a:cubicBezTo>
                    <a:pt x="-1288" y="10819"/>
                    <a:pt x="-362" y="4901"/>
                    <a:pt x="4266" y="1646"/>
                  </a:cubicBezTo>
                  <a:cubicBezTo>
                    <a:pt x="4575" y="1646"/>
                    <a:pt x="4883" y="1350"/>
                    <a:pt x="4883" y="135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1759307" y="1682653"/>
              <a:ext cx="246936" cy="248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8" h="19597" extrusionOk="0">
                  <a:moveTo>
                    <a:pt x="3733" y="2298"/>
                  </a:moveTo>
                  <a:cubicBezTo>
                    <a:pt x="7544" y="-1002"/>
                    <a:pt x="13897" y="-702"/>
                    <a:pt x="17392" y="2898"/>
                  </a:cubicBezTo>
                  <a:cubicBezTo>
                    <a:pt x="19615" y="4698"/>
                    <a:pt x="20568" y="7098"/>
                    <a:pt x="20568" y="9798"/>
                  </a:cubicBezTo>
                  <a:cubicBezTo>
                    <a:pt x="20568" y="12498"/>
                    <a:pt x="19615" y="14898"/>
                    <a:pt x="17392" y="16698"/>
                  </a:cubicBezTo>
                  <a:cubicBezTo>
                    <a:pt x="17392" y="16698"/>
                    <a:pt x="17074" y="16998"/>
                    <a:pt x="16756" y="17298"/>
                  </a:cubicBezTo>
                  <a:cubicBezTo>
                    <a:pt x="12627" y="20598"/>
                    <a:pt x="6909" y="20298"/>
                    <a:pt x="3097" y="16698"/>
                  </a:cubicBezTo>
                  <a:cubicBezTo>
                    <a:pt x="-1032" y="12798"/>
                    <a:pt x="-1032" y="6798"/>
                    <a:pt x="3097" y="2898"/>
                  </a:cubicBezTo>
                  <a:cubicBezTo>
                    <a:pt x="3097" y="2598"/>
                    <a:pt x="3415" y="2598"/>
                    <a:pt x="3733" y="229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1397127" y="2100002"/>
              <a:ext cx="248190" cy="246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2" h="19454" extrusionOk="0">
                  <a:moveTo>
                    <a:pt x="2228" y="3397"/>
                  </a:moveTo>
                  <a:cubicBezTo>
                    <a:pt x="5574" y="-503"/>
                    <a:pt x="11354" y="-1103"/>
                    <a:pt x="15614" y="1897"/>
                  </a:cubicBezTo>
                  <a:cubicBezTo>
                    <a:pt x="17743" y="3397"/>
                    <a:pt x="19264" y="5497"/>
                    <a:pt x="19569" y="8197"/>
                  </a:cubicBezTo>
                  <a:cubicBezTo>
                    <a:pt x="20177" y="10597"/>
                    <a:pt x="19569" y="13297"/>
                    <a:pt x="18047" y="15397"/>
                  </a:cubicBezTo>
                  <a:cubicBezTo>
                    <a:pt x="17743" y="15697"/>
                    <a:pt x="17743" y="15697"/>
                    <a:pt x="17439" y="15997"/>
                  </a:cubicBezTo>
                  <a:cubicBezTo>
                    <a:pt x="14092" y="19897"/>
                    <a:pt x="8312" y="20497"/>
                    <a:pt x="4053" y="17797"/>
                  </a:cubicBezTo>
                  <a:cubicBezTo>
                    <a:pt x="-206" y="14497"/>
                    <a:pt x="-1423" y="8497"/>
                    <a:pt x="1923" y="4297"/>
                  </a:cubicBezTo>
                  <a:cubicBezTo>
                    <a:pt x="1923" y="3997"/>
                    <a:pt x="2228" y="3697"/>
                    <a:pt x="2228" y="3397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1112228" y="2577507"/>
              <a:ext cx="248283" cy="248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9" h="19193" extrusionOk="0">
                  <a:moveTo>
                    <a:pt x="1309" y="4715"/>
                  </a:moveTo>
                  <a:cubicBezTo>
                    <a:pt x="4047" y="572"/>
                    <a:pt x="9523" y="-1203"/>
                    <a:pt x="14086" y="868"/>
                  </a:cubicBezTo>
                  <a:cubicBezTo>
                    <a:pt x="16520" y="2052"/>
                    <a:pt x="18346" y="3827"/>
                    <a:pt x="19258" y="6194"/>
                  </a:cubicBezTo>
                  <a:cubicBezTo>
                    <a:pt x="20171" y="8561"/>
                    <a:pt x="19867" y="11224"/>
                    <a:pt x="18954" y="13592"/>
                  </a:cubicBezTo>
                  <a:cubicBezTo>
                    <a:pt x="18650" y="13887"/>
                    <a:pt x="18650" y="14183"/>
                    <a:pt x="18346" y="14479"/>
                  </a:cubicBezTo>
                  <a:cubicBezTo>
                    <a:pt x="15912" y="18622"/>
                    <a:pt x="10436" y="20397"/>
                    <a:pt x="5872" y="18326"/>
                  </a:cubicBezTo>
                  <a:cubicBezTo>
                    <a:pt x="701" y="15959"/>
                    <a:pt x="-1429" y="10337"/>
                    <a:pt x="1005" y="5602"/>
                  </a:cubicBezTo>
                  <a:cubicBezTo>
                    <a:pt x="1005" y="5307"/>
                    <a:pt x="1309" y="5011"/>
                    <a:pt x="1309" y="471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914866" y="3095086"/>
              <a:ext cx="246777" cy="247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12" h="19765" extrusionOk="0">
                  <a:moveTo>
                    <a:pt x="682" y="6373"/>
                  </a:moveTo>
                  <a:cubicBezTo>
                    <a:pt x="2534" y="1810"/>
                    <a:pt x="7780" y="-928"/>
                    <a:pt x="12717" y="289"/>
                  </a:cubicBezTo>
                  <a:cubicBezTo>
                    <a:pt x="15185" y="897"/>
                    <a:pt x="17345" y="2723"/>
                    <a:pt x="18580" y="4852"/>
                  </a:cubicBezTo>
                  <a:cubicBezTo>
                    <a:pt x="20122" y="7286"/>
                    <a:pt x="20431" y="10024"/>
                    <a:pt x="19814" y="12458"/>
                  </a:cubicBezTo>
                  <a:cubicBezTo>
                    <a:pt x="19505" y="12762"/>
                    <a:pt x="19505" y="13066"/>
                    <a:pt x="19505" y="13371"/>
                  </a:cubicBezTo>
                  <a:cubicBezTo>
                    <a:pt x="17654" y="18238"/>
                    <a:pt x="12408" y="20672"/>
                    <a:pt x="7471" y="19455"/>
                  </a:cubicBezTo>
                  <a:cubicBezTo>
                    <a:pt x="2225" y="17934"/>
                    <a:pt x="-1169" y="12458"/>
                    <a:pt x="374" y="7286"/>
                  </a:cubicBezTo>
                  <a:cubicBezTo>
                    <a:pt x="374" y="6982"/>
                    <a:pt x="682" y="6678"/>
                    <a:pt x="682" y="637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813288" y="3639866"/>
              <a:ext cx="243769" cy="2462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0" h="20735" extrusionOk="0">
                  <a:moveTo>
                    <a:pt x="66" y="8595"/>
                  </a:moveTo>
                  <a:cubicBezTo>
                    <a:pt x="1033" y="3513"/>
                    <a:pt x="5869" y="-299"/>
                    <a:pt x="11349" y="19"/>
                  </a:cubicBezTo>
                  <a:cubicBezTo>
                    <a:pt x="13928" y="336"/>
                    <a:pt x="16508" y="1607"/>
                    <a:pt x="18442" y="3830"/>
                  </a:cubicBezTo>
                  <a:cubicBezTo>
                    <a:pt x="20054" y="6054"/>
                    <a:pt x="21021" y="8595"/>
                    <a:pt x="20699" y="11454"/>
                  </a:cubicBezTo>
                  <a:cubicBezTo>
                    <a:pt x="20699" y="11772"/>
                    <a:pt x="20699" y="11772"/>
                    <a:pt x="20699" y="12089"/>
                  </a:cubicBezTo>
                  <a:cubicBezTo>
                    <a:pt x="19731" y="17489"/>
                    <a:pt x="14896" y="21301"/>
                    <a:pt x="9415" y="20666"/>
                  </a:cubicBezTo>
                  <a:cubicBezTo>
                    <a:pt x="3612" y="20348"/>
                    <a:pt x="-579" y="15266"/>
                    <a:pt x="66" y="9548"/>
                  </a:cubicBezTo>
                  <a:cubicBezTo>
                    <a:pt x="66" y="9230"/>
                    <a:pt x="66" y="8913"/>
                    <a:pt x="66" y="859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800787" y="4192273"/>
              <a:ext cx="247931" cy="249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34" extrusionOk="0">
                  <a:moveTo>
                    <a:pt x="0" y="10378"/>
                  </a:moveTo>
                  <a:cubicBezTo>
                    <a:pt x="0" y="5220"/>
                    <a:pt x="4320" y="706"/>
                    <a:pt x="9969" y="61"/>
                  </a:cubicBezTo>
                  <a:cubicBezTo>
                    <a:pt x="12628" y="-261"/>
                    <a:pt x="15618" y="706"/>
                    <a:pt x="17945" y="2640"/>
                  </a:cubicBezTo>
                  <a:cubicBezTo>
                    <a:pt x="19938" y="4252"/>
                    <a:pt x="21268" y="6832"/>
                    <a:pt x="21600" y="9733"/>
                  </a:cubicBezTo>
                  <a:cubicBezTo>
                    <a:pt x="21600" y="10055"/>
                    <a:pt x="21600" y="10378"/>
                    <a:pt x="21600" y="10700"/>
                  </a:cubicBezTo>
                  <a:cubicBezTo>
                    <a:pt x="21600" y="16181"/>
                    <a:pt x="17280" y="20372"/>
                    <a:pt x="11963" y="21017"/>
                  </a:cubicBezTo>
                  <a:cubicBezTo>
                    <a:pt x="5982" y="21339"/>
                    <a:pt x="665" y="17148"/>
                    <a:pt x="0" y="11345"/>
                  </a:cubicBezTo>
                  <a:cubicBezTo>
                    <a:pt x="0" y="11023"/>
                    <a:pt x="0" y="10700"/>
                    <a:pt x="0" y="10378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890031" y="4742977"/>
              <a:ext cx="248972" cy="2465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75" h="20310" extrusionOk="0">
                  <a:moveTo>
                    <a:pt x="164" y="11896"/>
                  </a:moveTo>
                  <a:cubicBezTo>
                    <a:pt x="-762" y="6887"/>
                    <a:pt x="2324" y="1565"/>
                    <a:pt x="7261" y="313"/>
                  </a:cubicBezTo>
                  <a:cubicBezTo>
                    <a:pt x="10038" y="-313"/>
                    <a:pt x="12815" y="0"/>
                    <a:pt x="14975" y="1252"/>
                  </a:cubicBezTo>
                  <a:cubicBezTo>
                    <a:pt x="17444" y="2817"/>
                    <a:pt x="18987" y="5009"/>
                    <a:pt x="19604" y="7513"/>
                  </a:cubicBezTo>
                  <a:cubicBezTo>
                    <a:pt x="19604" y="7826"/>
                    <a:pt x="19912" y="8139"/>
                    <a:pt x="19912" y="8452"/>
                  </a:cubicBezTo>
                  <a:cubicBezTo>
                    <a:pt x="20838" y="13774"/>
                    <a:pt x="17752" y="18470"/>
                    <a:pt x="12507" y="20035"/>
                  </a:cubicBezTo>
                  <a:cubicBezTo>
                    <a:pt x="7261" y="21287"/>
                    <a:pt x="1707" y="18157"/>
                    <a:pt x="472" y="12835"/>
                  </a:cubicBezTo>
                  <a:cubicBezTo>
                    <a:pt x="164" y="12522"/>
                    <a:pt x="164" y="12209"/>
                    <a:pt x="164" y="11896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1072399" y="5266797"/>
              <a:ext cx="246638" cy="245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72" h="20010" extrusionOk="0">
                  <a:moveTo>
                    <a:pt x="593" y="13311"/>
                  </a:moveTo>
                  <a:cubicBezTo>
                    <a:pt x="-1182" y="8683"/>
                    <a:pt x="1185" y="3128"/>
                    <a:pt x="5623" y="968"/>
                  </a:cubicBezTo>
                  <a:cubicBezTo>
                    <a:pt x="7991" y="-266"/>
                    <a:pt x="10654" y="-266"/>
                    <a:pt x="13021" y="660"/>
                  </a:cubicBezTo>
                  <a:cubicBezTo>
                    <a:pt x="15388" y="1585"/>
                    <a:pt x="17163" y="3437"/>
                    <a:pt x="18347" y="5905"/>
                  </a:cubicBezTo>
                  <a:cubicBezTo>
                    <a:pt x="18347" y="5905"/>
                    <a:pt x="18643" y="6214"/>
                    <a:pt x="18643" y="6523"/>
                  </a:cubicBezTo>
                  <a:cubicBezTo>
                    <a:pt x="20418" y="11460"/>
                    <a:pt x="18347" y="16705"/>
                    <a:pt x="13613" y="19174"/>
                  </a:cubicBezTo>
                  <a:cubicBezTo>
                    <a:pt x="8878" y="21334"/>
                    <a:pt x="3256" y="19174"/>
                    <a:pt x="889" y="14237"/>
                  </a:cubicBezTo>
                  <a:cubicBezTo>
                    <a:pt x="889" y="13928"/>
                    <a:pt x="593" y="13620"/>
                    <a:pt x="593" y="13311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7199932" y="5551363"/>
              <a:ext cx="172103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64" h="21600" extrusionOk="0">
                  <a:moveTo>
                    <a:pt x="10092" y="21600"/>
                  </a:moveTo>
                  <a:cubicBezTo>
                    <a:pt x="8328" y="21600"/>
                    <a:pt x="7006" y="21120"/>
                    <a:pt x="5683" y="20640"/>
                  </a:cubicBezTo>
                  <a:cubicBezTo>
                    <a:pt x="3479" y="19200"/>
                    <a:pt x="1716" y="17280"/>
                    <a:pt x="834" y="14400"/>
                  </a:cubicBezTo>
                  <a:cubicBezTo>
                    <a:pt x="-488" y="11520"/>
                    <a:pt x="-47" y="8640"/>
                    <a:pt x="834" y="6240"/>
                  </a:cubicBezTo>
                  <a:cubicBezTo>
                    <a:pt x="1275" y="5760"/>
                    <a:pt x="1275" y="5760"/>
                    <a:pt x="1275" y="5280"/>
                  </a:cubicBezTo>
                  <a:cubicBezTo>
                    <a:pt x="3039" y="1920"/>
                    <a:pt x="6565" y="0"/>
                    <a:pt x="10092" y="0"/>
                  </a:cubicBezTo>
                  <a:cubicBezTo>
                    <a:pt x="11414" y="0"/>
                    <a:pt x="12736" y="0"/>
                    <a:pt x="14059" y="960"/>
                  </a:cubicBezTo>
                  <a:cubicBezTo>
                    <a:pt x="18908" y="3360"/>
                    <a:pt x="21112" y="10080"/>
                    <a:pt x="18908" y="15360"/>
                  </a:cubicBezTo>
                  <a:cubicBezTo>
                    <a:pt x="18908" y="15360"/>
                    <a:pt x="18908" y="15840"/>
                    <a:pt x="18467" y="16320"/>
                  </a:cubicBezTo>
                  <a:cubicBezTo>
                    <a:pt x="16704" y="19200"/>
                    <a:pt x="13618" y="21600"/>
                    <a:pt x="1009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7421594" y="4972858"/>
              <a:ext cx="170421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72" h="21600" extrusionOk="0">
                  <a:moveTo>
                    <a:pt x="10157" y="21600"/>
                  </a:moveTo>
                  <a:cubicBezTo>
                    <a:pt x="9275" y="21600"/>
                    <a:pt x="8393" y="21600"/>
                    <a:pt x="7512" y="21120"/>
                  </a:cubicBezTo>
                  <a:cubicBezTo>
                    <a:pt x="4867" y="20160"/>
                    <a:pt x="2663" y="18720"/>
                    <a:pt x="1340" y="16320"/>
                  </a:cubicBezTo>
                  <a:cubicBezTo>
                    <a:pt x="18" y="13440"/>
                    <a:pt x="-423" y="10560"/>
                    <a:pt x="459" y="7680"/>
                  </a:cubicBezTo>
                  <a:cubicBezTo>
                    <a:pt x="459" y="7680"/>
                    <a:pt x="459" y="7200"/>
                    <a:pt x="459" y="7200"/>
                  </a:cubicBezTo>
                  <a:cubicBezTo>
                    <a:pt x="2222" y="2880"/>
                    <a:pt x="5748" y="0"/>
                    <a:pt x="9716" y="0"/>
                  </a:cubicBezTo>
                  <a:cubicBezTo>
                    <a:pt x="10597" y="0"/>
                    <a:pt x="11920" y="0"/>
                    <a:pt x="12361" y="480"/>
                  </a:cubicBezTo>
                  <a:cubicBezTo>
                    <a:pt x="17650" y="1920"/>
                    <a:pt x="21177" y="7680"/>
                    <a:pt x="19414" y="13440"/>
                  </a:cubicBezTo>
                  <a:cubicBezTo>
                    <a:pt x="19414" y="13920"/>
                    <a:pt x="19414" y="13920"/>
                    <a:pt x="19414" y="14400"/>
                  </a:cubicBezTo>
                  <a:cubicBezTo>
                    <a:pt x="18091" y="18720"/>
                    <a:pt x="14124" y="21600"/>
                    <a:pt x="1015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7537654" y="4365856"/>
              <a:ext cx="173160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3" h="21600" extrusionOk="0">
                  <a:moveTo>
                    <a:pt x="10228" y="21600"/>
                  </a:moveTo>
                  <a:cubicBezTo>
                    <a:pt x="10228" y="21600"/>
                    <a:pt x="9769" y="21600"/>
                    <a:pt x="9309" y="21600"/>
                  </a:cubicBezTo>
                  <a:cubicBezTo>
                    <a:pt x="6552" y="21120"/>
                    <a:pt x="4254" y="20160"/>
                    <a:pt x="2415" y="17760"/>
                  </a:cubicBezTo>
                  <a:cubicBezTo>
                    <a:pt x="577" y="15360"/>
                    <a:pt x="-342" y="12960"/>
                    <a:pt x="118" y="10080"/>
                  </a:cubicBezTo>
                  <a:cubicBezTo>
                    <a:pt x="118" y="9600"/>
                    <a:pt x="118" y="9120"/>
                    <a:pt x="118" y="9120"/>
                  </a:cubicBezTo>
                  <a:cubicBezTo>
                    <a:pt x="1037" y="3840"/>
                    <a:pt x="5173" y="0"/>
                    <a:pt x="10228" y="0"/>
                  </a:cubicBezTo>
                  <a:cubicBezTo>
                    <a:pt x="10688" y="0"/>
                    <a:pt x="11147" y="0"/>
                    <a:pt x="11147" y="0"/>
                  </a:cubicBezTo>
                  <a:cubicBezTo>
                    <a:pt x="17122" y="480"/>
                    <a:pt x="21258" y="5760"/>
                    <a:pt x="20798" y="12000"/>
                  </a:cubicBezTo>
                  <a:cubicBezTo>
                    <a:pt x="20798" y="12000"/>
                    <a:pt x="20798" y="12480"/>
                    <a:pt x="20339" y="12480"/>
                  </a:cubicBezTo>
                  <a:cubicBezTo>
                    <a:pt x="19879" y="17760"/>
                    <a:pt x="15284" y="21600"/>
                    <a:pt x="10228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7546206" y="3744605"/>
              <a:ext cx="170988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40" y="21600"/>
                  </a:moveTo>
                  <a:cubicBezTo>
                    <a:pt x="8160" y="21600"/>
                    <a:pt x="5760" y="21120"/>
                    <a:pt x="3840" y="19200"/>
                  </a:cubicBezTo>
                  <a:cubicBezTo>
                    <a:pt x="1920" y="17280"/>
                    <a:pt x="480" y="14880"/>
                    <a:pt x="0" y="12000"/>
                  </a:cubicBezTo>
                  <a:cubicBezTo>
                    <a:pt x="0" y="11520"/>
                    <a:pt x="0" y="11520"/>
                    <a:pt x="0" y="11040"/>
                  </a:cubicBezTo>
                  <a:cubicBezTo>
                    <a:pt x="0" y="5280"/>
                    <a:pt x="4320" y="480"/>
                    <a:pt x="10080" y="0"/>
                  </a:cubicBezTo>
                  <a:cubicBezTo>
                    <a:pt x="10080" y="0"/>
                    <a:pt x="10560" y="0"/>
                    <a:pt x="11040" y="0"/>
                  </a:cubicBezTo>
                  <a:cubicBezTo>
                    <a:pt x="16320" y="0"/>
                    <a:pt x="21120" y="4320"/>
                    <a:pt x="21600" y="10080"/>
                  </a:cubicBezTo>
                  <a:cubicBezTo>
                    <a:pt x="21600" y="10560"/>
                    <a:pt x="21600" y="10560"/>
                    <a:pt x="21600" y="11040"/>
                  </a:cubicBezTo>
                  <a:cubicBezTo>
                    <a:pt x="21600" y="16800"/>
                    <a:pt x="17280" y="21120"/>
                    <a:pt x="12000" y="21600"/>
                  </a:cubicBezTo>
                  <a:cubicBezTo>
                    <a:pt x="11520" y="21600"/>
                    <a:pt x="11040" y="21600"/>
                    <a:pt x="1104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7449920" y="3137603"/>
              <a:ext cx="169776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6" h="21600" extrusionOk="0">
                  <a:moveTo>
                    <a:pt x="10053" y="21600"/>
                  </a:moveTo>
                  <a:cubicBezTo>
                    <a:pt x="8253" y="21600"/>
                    <a:pt x="6453" y="21120"/>
                    <a:pt x="5103" y="20160"/>
                  </a:cubicBezTo>
                  <a:cubicBezTo>
                    <a:pt x="2403" y="18720"/>
                    <a:pt x="1053" y="16320"/>
                    <a:pt x="153" y="13440"/>
                  </a:cubicBezTo>
                  <a:cubicBezTo>
                    <a:pt x="153" y="13440"/>
                    <a:pt x="153" y="12960"/>
                    <a:pt x="153" y="12480"/>
                  </a:cubicBezTo>
                  <a:cubicBezTo>
                    <a:pt x="-747" y="7200"/>
                    <a:pt x="2403" y="1920"/>
                    <a:pt x="7353" y="480"/>
                  </a:cubicBezTo>
                  <a:cubicBezTo>
                    <a:pt x="8253" y="0"/>
                    <a:pt x="9153" y="0"/>
                    <a:pt x="10053" y="0"/>
                  </a:cubicBezTo>
                  <a:cubicBezTo>
                    <a:pt x="14553" y="0"/>
                    <a:pt x="18603" y="3360"/>
                    <a:pt x="19953" y="7680"/>
                  </a:cubicBezTo>
                  <a:cubicBezTo>
                    <a:pt x="19953" y="8160"/>
                    <a:pt x="19953" y="8640"/>
                    <a:pt x="19953" y="8640"/>
                  </a:cubicBezTo>
                  <a:cubicBezTo>
                    <a:pt x="20853" y="14400"/>
                    <a:pt x="17703" y="19680"/>
                    <a:pt x="12753" y="21120"/>
                  </a:cubicBezTo>
                  <a:cubicBezTo>
                    <a:pt x="11853" y="21600"/>
                    <a:pt x="10953" y="21600"/>
                    <a:pt x="1005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7245580" y="2550549"/>
              <a:ext cx="173786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71" h="21600" extrusionOk="0">
                  <a:moveTo>
                    <a:pt x="9897" y="21600"/>
                  </a:moveTo>
                  <a:cubicBezTo>
                    <a:pt x="8626" y="21600"/>
                    <a:pt x="7356" y="21600"/>
                    <a:pt x="6509" y="21120"/>
                  </a:cubicBezTo>
                  <a:cubicBezTo>
                    <a:pt x="3967" y="20160"/>
                    <a:pt x="2273" y="18240"/>
                    <a:pt x="1003" y="15360"/>
                  </a:cubicBezTo>
                  <a:cubicBezTo>
                    <a:pt x="1003" y="15360"/>
                    <a:pt x="1003" y="14880"/>
                    <a:pt x="579" y="14400"/>
                  </a:cubicBezTo>
                  <a:cubicBezTo>
                    <a:pt x="-1115" y="9120"/>
                    <a:pt x="1003" y="3360"/>
                    <a:pt x="5661" y="960"/>
                  </a:cubicBezTo>
                  <a:cubicBezTo>
                    <a:pt x="6932" y="480"/>
                    <a:pt x="8203" y="0"/>
                    <a:pt x="9897" y="0"/>
                  </a:cubicBezTo>
                  <a:cubicBezTo>
                    <a:pt x="13285" y="0"/>
                    <a:pt x="16673" y="2400"/>
                    <a:pt x="18367" y="6240"/>
                  </a:cubicBezTo>
                  <a:cubicBezTo>
                    <a:pt x="18367" y="6720"/>
                    <a:pt x="18791" y="6720"/>
                    <a:pt x="18791" y="7200"/>
                  </a:cubicBezTo>
                  <a:cubicBezTo>
                    <a:pt x="20485" y="12480"/>
                    <a:pt x="18367" y="18240"/>
                    <a:pt x="13709" y="20640"/>
                  </a:cubicBezTo>
                  <a:cubicBezTo>
                    <a:pt x="12438" y="21120"/>
                    <a:pt x="11167" y="21600"/>
                    <a:pt x="989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6944605" y="2011941"/>
              <a:ext cx="171584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25" h="21600" extrusionOk="0">
                  <a:moveTo>
                    <a:pt x="9351" y="21600"/>
                  </a:moveTo>
                  <a:cubicBezTo>
                    <a:pt x="8928" y="21600"/>
                    <a:pt x="8504" y="21600"/>
                    <a:pt x="7657" y="21600"/>
                  </a:cubicBezTo>
                  <a:cubicBezTo>
                    <a:pt x="5539" y="21120"/>
                    <a:pt x="2998" y="19200"/>
                    <a:pt x="1728" y="16800"/>
                  </a:cubicBezTo>
                  <a:cubicBezTo>
                    <a:pt x="1728" y="16800"/>
                    <a:pt x="1304" y="16320"/>
                    <a:pt x="1304" y="16320"/>
                  </a:cubicBezTo>
                  <a:cubicBezTo>
                    <a:pt x="-1237" y="11520"/>
                    <a:pt x="34" y="5280"/>
                    <a:pt x="4269" y="1920"/>
                  </a:cubicBezTo>
                  <a:cubicBezTo>
                    <a:pt x="5539" y="480"/>
                    <a:pt x="7657" y="0"/>
                    <a:pt x="9351" y="0"/>
                  </a:cubicBezTo>
                  <a:cubicBezTo>
                    <a:pt x="12739" y="0"/>
                    <a:pt x="15704" y="1920"/>
                    <a:pt x="17398" y="4800"/>
                  </a:cubicBezTo>
                  <a:cubicBezTo>
                    <a:pt x="17398" y="4800"/>
                    <a:pt x="17822" y="5280"/>
                    <a:pt x="17822" y="5280"/>
                  </a:cubicBezTo>
                  <a:cubicBezTo>
                    <a:pt x="20363" y="10080"/>
                    <a:pt x="19092" y="16320"/>
                    <a:pt x="14857" y="19680"/>
                  </a:cubicBezTo>
                  <a:cubicBezTo>
                    <a:pt x="13587" y="21120"/>
                    <a:pt x="11469" y="21600"/>
                    <a:pt x="9351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6553522" y="1530329"/>
              <a:ext cx="173326" cy="173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05" h="21600" extrusionOk="0">
                  <a:moveTo>
                    <a:pt x="10149" y="21600"/>
                  </a:moveTo>
                  <a:cubicBezTo>
                    <a:pt x="7505" y="21600"/>
                    <a:pt x="4860" y="20640"/>
                    <a:pt x="3096" y="18240"/>
                  </a:cubicBezTo>
                  <a:cubicBezTo>
                    <a:pt x="2656" y="18240"/>
                    <a:pt x="2656" y="17760"/>
                    <a:pt x="2215" y="17760"/>
                  </a:cubicBezTo>
                  <a:cubicBezTo>
                    <a:pt x="-871" y="13440"/>
                    <a:pt x="-871" y="7200"/>
                    <a:pt x="3096" y="2880"/>
                  </a:cubicBezTo>
                  <a:cubicBezTo>
                    <a:pt x="4860" y="960"/>
                    <a:pt x="7505" y="0"/>
                    <a:pt x="10149" y="0"/>
                  </a:cubicBezTo>
                  <a:cubicBezTo>
                    <a:pt x="12794" y="0"/>
                    <a:pt x="14998" y="960"/>
                    <a:pt x="17202" y="2880"/>
                  </a:cubicBezTo>
                  <a:cubicBezTo>
                    <a:pt x="17202" y="3360"/>
                    <a:pt x="17643" y="3360"/>
                    <a:pt x="17643" y="3840"/>
                  </a:cubicBezTo>
                  <a:cubicBezTo>
                    <a:pt x="20729" y="8160"/>
                    <a:pt x="20729" y="14400"/>
                    <a:pt x="17202" y="18240"/>
                  </a:cubicBezTo>
                  <a:cubicBezTo>
                    <a:pt x="14998" y="20640"/>
                    <a:pt x="12794" y="21600"/>
                    <a:pt x="1014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6087042" y="1125661"/>
              <a:ext cx="171809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36" h="21600" extrusionOk="0">
                  <a:moveTo>
                    <a:pt x="9842" y="21600"/>
                  </a:moveTo>
                  <a:cubicBezTo>
                    <a:pt x="7682" y="21600"/>
                    <a:pt x="5954" y="21120"/>
                    <a:pt x="4226" y="19680"/>
                  </a:cubicBezTo>
                  <a:cubicBezTo>
                    <a:pt x="3794" y="19680"/>
                    <a:pt x="3794" y="19680"/>
                    <a:pt x="3362" y="19200"/>
                  </a:cubicBezTo>
                  <a:cubicBezTo>
                    <a:pt x="-526" y="15840"/>
                    <a:pt x="-958" y="9600"/>
                    <a:pt x="1634" y="4800"/>
                  </a:cubicBezTo>
                  <a:cubicBezTo>
                    <a:pt x="3362" y="1920"/>
                    <a:pt x="6386" y="0"/>
                    <a:pt x="9842" y="0"/>
                  </a:cubicBezTo>
                  <a:cubicBezTo>
                    <a:pt x="11570" y="0"/>
                    <a:pt x="13730" y="960"/>
                    <a:pt x="15458" y="2400"/>
                  </a:cubicBezTo>
                  <a:cubicBezTo>
                    <a:pt x="15458" y="2400"/>
                    <a:pt x="15890" y="2400"/>
                    <a:pt x="15890" y="2880"/>
                  </a:cubicBezTo>
                  <a:cubicBezTo>
                    <a:pt x="19778" y="6240"/>
                    <a:pt x="20642" y="12480"/>
                    <a:pt x="17618" y="17280"/>
                  </a:cubicBezTo>
                  <a:cubicBezTo>
                    <a:pt x="16322" y="19680"/>
                    <a:pt x="14162" y="21120"/>
                    <a:pt x="11570" y="21600"/>
                  </a:cubicBezTo>
                  <a:cubicBezTo>
                    <a:pt x="10706" y="21600"/>
                    <a:pt x="10274" y="21600"/>
                    <a:pt x="984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5559225" y="809336"/>
              <a:ext cx="168094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04" h="21600" extrusionOk="0">
                  <a:moveTo>
                    <a:pt x="9570" y="21600"/>
                  </a:moveTo>
                  <a:cubicBezTo>
                    <a:pt x="8274" y="21600"/>
                    <a:pt x="6978" y="21120"/>
                    <a:pt x="5682" y="20640"/>
                  </a:cubicBezTo>
                  <a:cubicBezTo>
                    <a:pt x="5250" y="20640"/>
                    <a:pt x="4818" y="20160"/>
                    <a:pt x="4818" y="20160"/>
                  </a:cubicBezTo>
                  <a:cubicBezTo>
                    <a:pt x="498" y="17280"/>
                    <a:pt x="-1230" y="11520"/>
                    <a:pt x="930" y="6240"/>
                  </a:cubicBezTo>
                  <a:cubicBezTo>
                    <a:pt x="2226" y="2400"/>
                    <a:pt x="5682" y="0"/>
                    <a:pt x="9570" y="0"/>
                  </a:cubicBezTo>
                  <a:cubicBezTo>
                    <a:pt x="10866" y="0"/>
                    <a:pt x="12594" y="480"/>
                    <a:pt x="13890" y="960"/>
                  </a:cubicBezTo>
                  <a:cubicBezTo>
                    <a:pt x="13890" y="960"/>
                    <a:pt x="14322" y="1440"/>
                    <a:pt x="14322" y="1440"/>
                  </a:cubicBezTo>
                  <a:cubicBezTo>
                    <a:pt x="18642" y="4320"/>
                    <a:pt x="20370" y="10560"/>
                    <a:pt x="18642" y="15360"/>
                  </a:cubicBezTo>
                  <a:cubicBezTo>
                    <a:pt x="17346" y="17760"/>
                    <a:pt x="15186" y="20160"/>
                    <a:pt x="13026" y="21120"/>
                  </a:cubicBezTo>
                  <a:cubicBezTo>
                    <a:pt x="11730" y="21600"/>
                    <a:pt x="10866" y="21600"/>
                    <a:pt x="957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4978526" y="589903"/>
              <a:ext cx="173902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3" h="21600" extrusionOk="0">
                  <a:moveTo>
                    <a:pt x="9836" y="21600"/>
                  </a:moveTo>
                  <a:cubicBezTo>
                    <a:pt x="8972" y="21600"/>
                    <a:pt x="8108" y="21600"/>
                    <a:pt x="7244" y="21120"/>
                  </a:cubicBezTo>
                  <a:cubicBezTo>
                    <a:pt x="7244" y="21120"/>
                    <a:pt x="6812" y="21120"/>
                    <a:pt x="6380" y="21120"/>
                  </a:cubicBezTo>
                  <a:cubicBezTo>
                    <a:pt x="1628" y="19200"/>
                    <a:pt x="-964" y="13440"/>
                    <a:pt x="332" y="8160"/>
                  </a:cubicBezTo>
                  <a:cubicBezTo>
                    <a:pt x="1628" y="3360"/>
                    <a:pt x="5516" y="0"/>
                    <a:pt x="9836" y="0"/>
                  </a:cubicBezTo>
                  <a:cubicBezTo>
                    <a:pt x="10700" y="0"/>
                    <a:pt x="11564" y="0"/>
                    <a:pt x="12428" y="480"/>
                  </a:cubicBezTo>
                  <a:cubicBezTo>
                    <a:pt x="12860" y="480"/>
                    <a:pt x="12860" y="480"/>
                    <a:pt x="13292" y="480"/>
                  </a:cubicBezTo>
                  <a:cubicBezTo>
                    <a:pt x="18044" y="2400"/>
                    <a:pt x="20636" y="8160"/>
                    <a:pt x="19340" y="13440"/>
                  </a:cubicBezTo>
                  <a:cubicBezTo>
                    <a:pt x="18476" y="16320"/>
                    <a:pt x="17180" y="18720"/>
                    <a:pt x="14588" y="20160"/>
                  </a:cubicBezTo>
                  <a:cubicBezTo>
                    <a:pt x="13292" y="21120"/>
                    <a:pt x="11564" y="21600"/>
                    <a:pt x="9836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372204" y="470213"/>
              <a:ext cx="172541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8" h="21600" extrusionOk="0">
                  <a:moveTo>
                    <a:pt x="10149" y="21600"/>
                  </a:moveTo>
                  <a:cubicBezTo>
                    <a:pt x="10149" y="21600"/>
                    <a:pt x="9690" y="21600"/>
                    <a:pt x="9230" y="21600"/>
                  </a:cubicBezTo>
                  <a:cubicBezTo>
                    <a:pt x="9230" y="21600"/>
                    <a:pt x="8770" y="21600"/>
                    <a:pt x="8311" y="21600"/>
                  </a:cubicBezTo>
                  <a:cubicBezTo>
                    <a:pt x="3256" y="20640"/>
                    <a:pt x="-421" y="15840"/>
                    <a:pt x="39" y="10080"/>
                  </a:cubicBezTo>
                  <a:cubicBezTo>
                    <a:pt x="498" y="4320"/>
                    <a:pt x="5094" y="0"/>
                    <a:pt x="10149" y="0"/>
                  </a:cubicBezTo>
                  <a:cubicBezTo>
                    <a:pt x="10609" y="0"/>
                    <a:pt x="11068" y="0"/>
                    <a:pt x="11068" y="0"/>
                  </a:cubicBezTo>
                  <a:cubicBezTo>
                    <a:pt x="11528" y="480"/>
                    <a:pt x="11988" y="480"/>
                    <a:pt x="11988" y="480"/>
                  </a:cubicBezTo>
                  <a:cubicBezTo>
                    <a:pt x="17502" y="1440"/>
                    <a:pt x="21179" y="6240"/>
                    <a:pt x="20719" y="12000"/>
                  </a:cubicBezTo>
                  <a:cubicBezTo>
                    <a:pt x="20260" y="14880"/>
                    <a:pt x="18881" y="17280"/>
                    <a:pt x="17043" y="19200"/>
                  </a:cubicBezTo>
                  <a:cubicBezTo>
                    <a:pt x="15205" y="21120"/>
                    <a:pt x="12907" y="21600"/>
                    <a:pt x="1014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753835" y="461663"/>
              <a:ext cx="173160" cy="1766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3" h="21600" extrusionOk="0">
                  <a:moveTo>
                    <a:pt x="10605" y="21600"/>
                  </a:moveTo>
                  <a:cubicBezTo>
                    <a:pt x="5090" y="21600"/>
                    <a:pt x="494" y="17374"/>
                    <a:pt x="35" y="11739"/>
                  </a:cubicBezTo>
                  <a:cubicBezTo>
                    <a:pt x="-425" y="6104"/>
                    <a:pt x="3711" y="470"/>
                    <a:pt x="9686" y="0"/>
                  </a:cubicBezTo>
                  <a:cubicBezTo>
                    <a:pt x="9686" y="0"/>
                    <a:pt x="10145" y="0"/>
                    <a:pt x="10605" y="0"/>
                  </a:cubicBezTo>
                  <a:cubicBezTo>
                    <a:pt x="15660" y="0"/>
                    <a:pt x="20256" y="4226"/>
                    <a:pt x="20715" y="9861"/>
                  </a:cubicBezTo>
                  <a:cubicBezTo>
                    <a:pt x="21175" y="12678"/>
                    <a:pt x="20256" y="15026"/>
                    <a:pt x="18418" y="17374"/>
                  </a:cubicBezTo>
                  <a:cubicBezTo>
                    <a:pt x="16579" y="19722"/>
                    <a:pt x="14281" y="21130"/>
                    <a:pt x="11524" y="21130"/>
                  </a:cubicBezTo>
                  <a:cubicBezTo>
                    <a:pt x="11064" y="21130"/>
                    <a:pt x="10605" y="21600"/>
                    <a:pt x="10605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3143519" y="561405"/>
              <a:ext cx="172094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81" h="21600" extrusionOk="0">
                  <a:moveTo>
                    <a:pt x="10212" y="21600"/>
                  </a:moveTo>
                  <a:cubicBezTo>
                    <a:pt x="5712" y="21600"/>
                    <a:pt x="1662" y="18240"/>
                    <a:pt x="312" y="13440"/>
                  </a:cubicBezTo>
                  <a:cubicBezTo>
                    <a:pt x="-1038" y="7680"/>
                    <a:pt x="2112" y="1920"/>
                    <a:pt x="7512" y="480"/>
                  </a:cubicBezTo>
                  <a:cubicBezTo>
                    <a:pt x="7962" y="0"/>
                    <a:pt x="8412" y="0"/>
                    <a:pt x="8412" y="0"/>
                  </a:cubicBezTo>
                  <a:cubicBezTo>
                    <a:pt x="8862" y="0"/>
                    <a:pt x="9762" y="0"/>
                    <a:pt x="10212" y="0"/>
                  </a:cubicBezTo>
                  <a:cubicBezTo>
                    <a:pt x="14712" y="0"/>
                    <a:pt x="18762" y="3360"/>
                    <a:pt x="20112" y="7680"/>
                  </a:cubicBezTo>
                  <a:cubicBezTo>
                    <a:pt x="20562" y="10560"/>
                    <a:pt x="20562" y="13440"/>
                    <a:pt x="19212" y="16320"/>
                  </a:cubicBezTo>
                  <a:cubicBezTo>
                    <a:pt x="17862" y="18720"/>
                    <a:pt x="15612" y="20160"/>
                    <a:pt x="12912" y="21120"/>
                  </a:cubicBezTo>
                  <a:cubicBezTo>
                    <a:pt x="12462" y="21120"/>
                    <a:pt x="12462" y="21120"/>
                    <a:pt x="12012" y="21120"/>
                  </a:cubicBezTo>
                  <a:cubicBezTo>
                    <a:pt x="11562" y="21600"/>
                    <a:pt x="10662" y="21600"/>
                    <a:pt x="1021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562106" y="763739"/>
              <a:ext cx="170240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51" h="21600" extrusionOk="0">
                  <a:moveTo>
                    <a:pt x="9672" y="21600"/>
                  </a:moveTo>
                  <a:cubicBezTo>
                    <a:pt x="6146" y="21600"/>
                    <a:pt x="2619" y="19200"/>
                    <a:pt x="856" y="15360"/>
                  </a:cubicBezTo>
                  <a:cubicBezTo>
                    <a:pt x="-1348" y="10080"/>
                    <a:pt x="856" y="3360"/>
                    <a:pt x="5705" y="960"/>
                  </a:cubicBezTo>
                  <a:cubicBezTo>
                    <a:pt x="6146" y="960"/>
                    <a:pt x="6146" y="960"/>
                    <a:pt x="6587" y="480"/>
                  </a:cubicBezTo>
                  <a:cubicBezTo>
                    <a:pt x="7468" y="480"/>
                    <a:pt x="8791" y="0"/>
                    <a:pt x="9672" y="0"/>
                  </a:cubicBezTo>
                  <a:cubicBezTo>
                    <a:pt x="13640" y="0"/>
                    <a:pt x="17166" y="2400"/>
                    <a:pt x="18930" y="6240"/>
                  </a:cubicBezTo>
                  <a:cubicBezTo>
                    <a:pt x="19811" y="9120"/>
                    <a:pt x="20252" y="12000"/>
                    <a:pt x="19370" y="14400"/>
                  </a:cubicBezTo>
                  <a:cubicBezTo>
                    <a:pt x="18489" y="17280"/>
                    <a:pt x="16285" y="19200"/>
                    <a:pt x="14081" y="20640"/>
                  </a:cubicBezTo>
                  <a:cubicBezTo>
                    <a:pt x="13640" y="20640"/>
                    <a:pt x="13640" y="21120"/>
                    <a:pt x="13199" y="21120"/>
                  </a:cubicBezTo>
                  <a:cubicBezTo>
                    <a:pt x="12317" y="21600"/>
                    <a:pt x="10995" y="21600"/>
                    <a:pt x="967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2020083" y="1062966"/>
              <a:ext cx="174268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6" h="21600" extrusionOk="0">
                  <a:moveTo>
                    <a:pt x="10276" y="21600"/>
                  </a:moveTo>
                  <a:cubicBezTo>
                    <a:pt x="7059" y="21600"/>
                    <a:pt x="3842" y="20160"/>
                    <a:pt x="2004" y="17280"/>
                  </a:cubicBezTo>
                  <a:cubicBezTo>
                    <a:pt x="166" y="14880"/>
                    <a:pt x="-294" y="12000"/>
                    <a:pt x="166" y="9120"/>
                  </a:cubicBezTo>
                  <a:cubicBezTo>
                    <a:pt x="625" y="6240"/>
                    <a:pt x="2463" y="3840"/>
                    <a:pt x="4302" y="1920"/>
                  </a:cubicBezTo>
                  <a:cubicBezTo>
                    <a:pt x="4761" y="1920"/>
                    <a:pt x="5221" y="1920"/>
                    <a:pt x="5221" y="1440"/>
                  </a:cubicBezTo>
                  <a:cubicBezTo>
                    <a:pt x="6600" y="480"/>
                    <a:pt x="8438" y="0"/>
                    <a:pt x="10276" y="0"/>
                  </a:cubicBezTo>
                  <a:cubicBezTo>
                    <a:pt x="13953" y="0"/>
                    <a:pt x="17170" y="1920"/>
                    <a:pt x="19008" y="4800"/>
                  </a:cubicBezTo>
                  <a:cubicBezTo>
                    <a:pt x="20387" y="7200"/>
                    <a:pt x="21306" y="10080"/>
                    <a:pt x="20846" y="12960"/>
                  </a:cubicBezTo>
                  <a:cubicBezTo>
                    <a:pt x="19927" y="15840"/>
                    <a:pt x="18549" y="18240"/>
                    <a:pt x="16251" y="19680"/>
                  </a:cubicBezTo>
                  <a:cubicBezTo>
                    <a:pt x="16251" y="20160"/>
                    <a:pt x="15791" y="20160"/>
                    <a:pt x="15791" y="20160"/>
                  </a:cubicBezTo>
                  <a:cubicBezTo>
                    <a:pt x="13953" y="21120"/>
                    <a:pt x="12115" y="21600"/>
                    <a:pt x="10276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541728" y="1456235"/>
              <a:ext cx="170988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60" y="21600"/>
                  </a:moveTo>
                  <a:cubicBezTo>
                    <a:pt x="7680" y="21600"/>
                    <a:pt x="5280" y="20640"/>
                    <a:pt x="2880" y="18240"/>
                  </a:cubicBezTo>
                  <a:cubicBezTo>
                    <a:pt x="960" y="16320"/>
                    <a:pt x="0" y="13920"/>
                    <a:pt x="0" y="10560"/>
                  </a:cubicBezTo>
                  <a:cubicBezTo>
                    <a:pt x="0" y="7680"/>
                    <a:pt x="960" y="5280"/>
                    <a:pt x="2880" y="3360"/>
                  </a:cubicBezTo>
                  <a:cubicBezTo>
                    <a:pt x="3360" y="2880"/>
                    <a:pt x="3360" y="2880"/>
                    <a:pt x="3840" y="2400"/>
                  </a:cubicBezTo>
                  <a:cubicBezTo>
                    <a:pt x="5760" y="960"/>
                    <a:pt x="8160" y="0"/>
                    <a:pt x="10560" y="0"/>
                  </a:cubicBezTo>
                  <a:cubicBezTo>
                    <a:pt x="13440" y="0"/>
                    <a:pt x="16320" y="960"/>
                    <a:pt x="18240" y="3360"/>
                  </a:cubicBezTo>
                  <a:cubicBezTo>
                    <a:pt x="20160" y="5280"/>
                    <a:pt x="21600" y="7680"/>
                    <a:pt x="21600" y="10560"/>
                  </a:cubicBezTo>
                  <a:cubicBezTo>
                    <a:pt x="21600" y="13440"/>
                    <a:pt x="20160" y="16320"/>
                    <a:pt x="18240" y="18240"/>
                  </a:cubicBezTo>
                  <a:cubicBezTo>
                    <a:pt x="18240" y="18720"/>
                    <a:pt x="17760" y="18720"/>
                    <a:pt x="17760" y="19200"/>
                  </a:cubicBezTo>
                  <a:cubicBezTo>
                    <a:pt x="15360" y="20640"/>
                    <a:pt x="12960" y="21600"/>
                    <a:pt x="1056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1137701" y="1923598"/>
              <a:ext cx="170780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14" h="21600" extrusionOk="0">
                  <a:moveTo>
                    <a:pt x="10057" y="21600"/>
                  </a:moveTo>
                  <a:cubicBezTo>
                    <a:pt x="7853" y="21600"/>
                    <a:pt x="6090" y="21120"/>
                    <a:pt x="4327" y="19680"/>
                  </a:cubicBezTo>
                  <a:cubicBezTo>
                    <a:pt x="-82" y="16320"/>
                    <a:pt x="-1404" y="9600"/>
                    <a:pt x="1682" y="4800"/>
                  </a:cubicBezTo>
                  <a:cubicBezTo>
                    <a:pt x="2123" y="4320"/>
                    <a:pt x="2123" y="3840"/>
                    <a:pt x="2563" y="3840"/>
                  </a:cubicBezTo>
                  <a:cubicBezTo>
                    <a:pt x="4327" y="1440"/>
                    <a:pt x="6972" y="0"/>
                    <a:pt x="10057" y="0"/>
                  </a:cubicBezTo>
                  <a:cubicBezTo>
                    <a:pt x="11820" y="0"/>
                    <a:pt x="14025" y="480"/>
                    <a:pt x="15788" y="1920"/>
                  </a:cubicBezTo>
                  <a:cubicBezTo>
                    <a:pt x="17992" y="3360"/>
                    <a:pt x="19314" y="6240"/>
                    <a:pt x="19755" y="9120"/>
                  </a:cubicBezTo>
                  <a:cubicBezTo>
                    <a:pt x="20196" y="12000"/>
                    <a:pt x="19755" y="14400"/>
                    <a:pt x="17992" y="16800"/>
                  </a:cubicBezTo>
                  <a:cubicBezTo>
                    <a:pt x="17992" y="17280"/>
                    <a:pt x="17551" y="17280"/>
                    <a:pt x="17551" y="17760"/>
                  </a:cubicBezTo>
                  <a:cubicBezTo>
                    <a:pt x="15788" y="20160"/>
                    <a:pt x="12702" y="21600"/>
                    <a:pt x="1005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820164" y="2456506"/>
              <a:ext cx="170248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3" h="21600" extrusionOk="0">
                  <a:moveTo>
                    <a:pt x="10291" y="21600"/>
                  </a:moveTo>
                  <a:cubicBezTo>
                    <a:pt x="8912" y="21600"/>
                    <a:pt x="7534" y="21120"/>
                    <a:pt x="6155" y="20640"/>
                  </a:cubicBezTo>
                  <a:cubicBezTo>
                    <a:pt x="3398" y="19200"/>
                    <a:pt x="1559" y="16800"/>
                    <a:pt x="640" y="14400"/>
                  </a:cubicBezTo>
                  <a:cubicBezTo>
                    <a:pt x="-279" y="11520"/>
                    <a:pt x="-279" y="8640"/>
                    <a:pt x="1100" y="6240"/>
                  </a:cubicBezTo>
                  <a:cubicBezTo>
                    <a:pt x="1100" y="5760"/>
                    <a:pt x="1100" y="5280"/>
                    <a:pt x="1559" y="5280"/>
                  </a:cubicBezTo>
                  <a:cubicBezTo>
                    <a:pt x="3398" y="1920"/>
                    <a:pt x="6615" y="0"/>
                    <a:pt x="10291" y="0"/>
                  </a:cubicBezTo>
                  <a:cubicBezTo>
                    <a:pt x="12130" y="0"/>
                    <a:pt x="13508" y="0"/>
                    <a:pt x="14887" y="960"/>
                  </a:cubicBezTo>
                  <a:cubicBezTo>
                    <a:pt x="17185" y="1920"/>
                    <a:pt x="19023" y="4320"/>
                    <a:pt x="19942" y="6720"/>
                  </a:cubicBezTo>
                  <a:cubicBezTo>
                    <a:pt x="21321" y="9600"/>
                    <a:pt x="20861" y="12480"/>
                    <a:pt x="19942" y="15360"/>
                  </a:cubicBezTo>
                  <a:cubicBezTo>
                    <a:pt x="19483" y="15360"/>
                    <a:pt x="19483" y="15840"/>
                    <a:pt x="19483" y="15840"/>
                  </a:cubicBezTo>
                  <a:cubicBezTo>
                    <a:pt x="17644" y="19200"/>
                    <a:pt x="13968" y="21600"/>
                    <a:pt x="10291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599268" y="3035011"/>
              <a:ext cx="172206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18" h="21600" extrusionOk="0">
                  <a:moveTo>
                    <a:pt x="10589" y="21600"/>
                  </a:moveTo>
                  <a:cubicBezTo>
                    <a:pt x="9670" y="21600"/>
                    <a:pt x="8750" y="21120"/>
                    <a:pt x="7831" y="21120"/>
                  </a:cubicBezTo>
                  <a:cubicBezTo>
                    <a:pt x="5074" y="20160"/>
                    <a:pt x="2776" y="18720"/>
                    <a:pt x="1397" y="15840"/>
                  </a:cubicBezTo>
                  <a:cubicBezTo>
                    <a:pt x="19" y="13440"/>
                    <a:pt x="-441" y="10560"/>
                    <a:pt x="478" y="7680"/>
                  </a:cubicBezTo>
                  <a:cubicBezTo>
                    <a:pt x="478" y="7680"/>
                    <a:pt x="478" y="7200"/>
                    <a:pt x="478" y="6720"/>
                  </a:cubicBezTo>
                  <a:cubicBezTo>
                    <a:pt x="1857" y="2880"/>
                    <a:pt x="5993" y="0"/>
                    <a:pt x="10129" y="0"/>
                  </a:cubicBezTo>
                  <a:cubicBezTo>
                    <a:pt x="11048" y="0"/>
                    <a:pt x="11968" y="0"/>
                    <a:pt x="12887" y="0"/>
                  </a:cubicBezTo>
                  <a:cubicBezTo>
                    <a:pt x="15644" y="960"/>
                    <a:pt x="17942" y="2880"/>
                    <a:pt x="19321" y="5280"/>
                  </a:cubicBezTo>
                  <a:cubicBezTo>
                    <a:pt x="20699" y="7680"/>
                    <a:pt x="21159" y="10560"/>
                    <a:pt x="20240" y="13440"/>
                  </a:cubicBezTo>
                  <a:cubicBezTo>
                    <a:pt x="20240" y="13920"/>
                    <a:pt x="20240" y="13920"/>
                    <a:pt x="20240" y="14400"/>
                  </a:cubicBezTo>
                  <a:cubicBezTo>
                    <a:pt x="18402" y="18720"/>
                    <a:pt x="14725" y="21600"/>
                    <a:pt x="1058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482292" y="3639163"/>
              <a:ext cx="173160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3" h="21600" extrusionOk="0">
                  <a:moveTo>
                    <a:pt x="10605" y="21600"/>
                  </a:moveTo>
                  <a:cubicBezTo>
                    <a:pt x="10145" y="21600"/>
                    <a:pt x="9686" y="21600"/>
                    <a:pt x="9686" y="21600"/>
                  </a:cubicBezTo>
                  <a:cubicBezTo>
                    <a:pt x="3711" y="21120"/>
                    <a:pt x="-425" y="15840"/>
                    <a:pt x="35" y="10080"/>
                  </a:cubicBezTo>
                  <a:cubicBezTo>
                    <a:pt x="35" y="9600"/>
                    <a:pt x="35" y="9600"/>
                    <a:pt x="494" y="9120"/>
                  </a:cubicBezTo>
                  <a:cubicBezTo>
                    <a:pt x="954" y="3840"/>
                    <a:pt x="5549" y="0"/>
                    <a:pt x="10605" y="0"/>
                  </a:cubicBezTo>
                  <a:cubicBezTo>
                    <a:pt x="10605" y="0"/>
                    <a:pt x="11064" y="0"/>
                    <a:pt x="11524" y="0"/>
                  </a:cubicBezTo>
                  <a:cubicBezTo>
                    <a:pt x="14281" y="480"/>
                    <a:pt x="16579" y="1920"/>
                    <a:pt x="18418" y="3840"/>
                  </a:cubicBezTo>
                  <a:cubicBezTo>
                    <a:pt x="20256" y="6240"/>
                    <a:pt x="21175" y="9120"/>
                    <a:pt x="20715" y="12000"/>
                  </a:cubicBezTo>
                  <a:cubicBezTo>
                    <a:pt x="20715" y="12000"/>
                    <a:pt x="20715" y="12480"/>
                    <a:pt x="20715" y="12960"/>
                  </a:cubicBezTo>
                  <a:cubicBezTo>
                    <a:pt x="19796" y="18240"/>
                    <a:pt x="15660" y="21600"/>
                    <a:pt x="10605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75912" y="4257565"/>
              <a:ext cx="170988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60" y="21600"/>
                  </a:moveTo>
                  <a:cubicBezTo>
                    <a:pt x="5280" y="21600"/>
                    <a:pt x="480" y="17280"/>
                    <a:pt x="0" y="11520"/>
                  </a:cubicBezTo>
                  <a:cubicBezTo>
                    <a:pt x="0" y="11520"/>
                    <a:pt x="0" y="11040"/>
                    <a:pt x="0" y="10560"/>
                  </a:cubicBezTo>
                  <a:cubicBezTo>
                    <a:pt x="0" y="5280"/>
                    <a:pt x="4320" y="480"/>
                    <a:pt x="9600" y="0"/>
                  </a:cubicBezTo>
                  <a:cubicBezTo>
                    <a:pt x="10080" y="0"/>
                    <a:pt x="10560" y="0"/>
                    <a:pt x="10560" y="0"/>
                  </a:cubicBezTo>
                  <a:cubicBezTo>
                    <a:pt x="13440" y="0"/>
                    <a:pt x="15840" y="960"/>
                    <a:pt x="17760" y="2400"/>
                  </a:cubicBezTo>
                  <a:cubicBezTo>
                    <a:pt x="19680" y="4320"/>
                    <a:pt x="21120" y="7200"/>
                    <a:pt x="21600" y="10080"/>
                  </a:cubicBezTo>
                  <a:cubicBezTo>
                    <a:pt x="21600" y="10080"/>
                    <a:pt x="21600" y="10560"/>
                    <a:pt x="21600" y="10560"/>
                  </a:cubicBezTo>
                  <a:cubicBezTo>
                    <a:pt x="21600" y="16320"/>
                    <a:pt x="17280" y="21120"/>
                    <a:pt x="11520" y="21600"/>
                  </a:cubicBezTo>
                  <a:cubicBezTo>
                    <a:pt x="11520" y="21600"/>
                    <a:pt x="11040" y="21600"/>
                    <a:pt x="1056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573410" y="4870267"/>
              <a:ext cx="169776" cy="170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6" h="21600" extrusionOk="0">
                  <a:moveTo>
                    <a:pt x="10053" y="21600"/>
                  </a:moveTo>
                  <a:cubicBezTo>
                    <a:pt x="5553" y="21600"/>
                    <a:pt x="1503" y="18240"/>
                    <a:pt x="153" y="13440"/>
                  </a:cubicBezTo>
                  <a:cubicBezTo>
                    <a:pt x="153" y="12960"/>
                    <a:pt x="153" y="12960"/>
                    <a:pt x="153" y="12480"/>
                  </a:cubicBezTo>
                  <a:cubicBezTo>
                    <a:pt x="-747" y="7200"/>
                    <a:pt x="2403" y="1440"/>
                    <a:pt x="7353" y="0"/>
                  </a:cubicBezTo>
                  <a:cubicBezTo>
                    <a:pt x="8253" y="0"/>
                    <a:pt x="9153" y="0"/>
                    <a:pt x="10053" y="0"/>
                  </a:cubicBezTo>
                  <a:cubicBezTo>
                    <a:pt x="11853" y="0"/>
                    <a:pt x="13653" y="480"/>
                    <a:pt x="15003" y="1440"/>
                  </a:cubicBezTo>
                  <a:cubicBezTo>
                    <a:pt x="17703" y="2880"/>
                    <a:pt x="19053" y="4800"/>
                    <a:pt x="19953" y="7680"/>
                  </a:cubicBezTo>
                  <a:cubicBezTo>
                    <a:pt x="19953" y="8160"/>
                    <a:pt x="19953" y="8640"/>
                    <a:pt x="19953" y="8640"/>
                  </a:cubicBezTo>
                  <a:cubicBezTo>
                    <a:pt x="20853" y="14400"/>
                    <a:pt x="17703" y="19680"/>
                    <a:pt x="12753" y="21120"/>
                  </a:cubicBezTo>
                  <a:cubicBezTo>
                    <a:pt x="11853" y="21120"/>
                    <a:pt x="10953" y="21600"/>
                    <a:pt x="1005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773739" y="5454470"/>
              <a:ext cx="173786" cy="17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71" h="21600" extrusionOk="0">
                  <a:moveTo>
                    <a:pt x="9473" y="21600"/>
                  </a:moveTo>
                  <a:cubicBezTo>
                    <a:pt x="6085" y="21600"/>
                    <a:pt x="2697" y="19200"/>
                    <a:pt x="1003" y="15360"/>
                  </a:cubicBezTo>
                  <a:cubicBezTo>
                    <a:pt x="1003" y="15360"/>
                    <a:pt x="579" y="14880"/>
                    <a:pt x="579" y="14400"/>
                  </a:cubicBezTo>
                  <a:cubicBezTo>
                    <a:pt x="-1115" y="9600"/>
                    <a:pt x="1003" y="3360"/>
                    <a:pt x="5661" y="960"/>
                  </a:cubicBezTo>
                  <a:cubicBezTo>
                    <a:pt x="6932" y="480"/>
                    <a:pt x="8203" y="0"/>
                    <a:pt x="9473" y="0"/>
                  </a:cubicBezTo>
                  <a:cubicBezTo>
                    <a:pt x="10744" y="0"/>
                    <a:pt x="12014" y="480"/>
                    <a:pt x="12861" y="960"/>
                  </a:cubicBezTo>
                  <a:cubicBezTo>
                    <a:pt x="15403" y="1920"/>
                    <a:pt x="17097" y="3840"/>
                    <a:pt x="18367" y="6240"/>
                  </a:cubicBezTo>
                  <a:cubicBezTo>
                    <a:pt x="18367" y="6720"/>
                    <a:pt x="18367" y="6720"/>
                    <a:pt x="18791" y="7200"/>
                  </a:cubicBezTo>
                  <a:cubicBezTo>
                    <a:pt x="20485" y="12480"/>
                    <a:pt x="18367" y="18240"/>
                    <a:pt x="13709" y="20640"/>
                  </a:cubicBezTo>
                  <a:cubicBezTo>
                    <a:pt x="12438" y="21600"/>
                    <a:pt x="11167" y="21600"/>
                    <a:pt x="947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7504774" y="5710951"/>
              <a:ext cx="112665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59" h="21600" extrusionOk="0">
                  <a:moveTo>
                    <a:pt x="13943" y="1440"/>
                  </a:moveTo>
                  <a:cubicBezTo>
                    <a:pt x="12593" y="720"/>
                    <a:pt x="11243" y="0"/>
                    <a:pt x="9893" y="0"/>
                  </a:cubicBezTo>
                  <a:cubicBezTo>
                    <a:pt x="5843" y="0"/>
                    <a:pt x="3143" y="2160"/>
                    <a:pt x="1118" y="5760"/>
                  </a:cubicBezTo>
                  <a:cubicBezTo>
                    <a:pt x="1118" y="5760"/>
                    <a:pt x="1118" y="6480"/>
                    <a:pt x="1118" y="6480"/>
                  </a:cubicBezTo>
                  <a:cubicBezTo>
                    <a:pt x="-232" y="9360"/>
                    <a:pt x="-232" y="12240"/>
                    <a:pt x="443" y="14400"/>
                  </a:cubicBezTo>
                  <a:cubicBezTo>
                    <a:pt x="1118" y="17280"/>
                    <a:pt x="3143" y="19440"/>
                    <a:pt x="5843" y="20880"/>
                  </a:cubicBezTo>
                  <a:cubicBezTo>
                    <a:pt x="7193" y="21600"/>
                    <a:pt x="8543" y="21600"/>
                    <a:pt x="9893" y="21600"/>
                  </a:cubicBezTo>
                  <a:cubicBezTo>
                    <a:pt x="13268" y="21600"/>
                    <a:pt x="16643" y="19440"/>
                    <a:pt x="18668" y="16560"/>
                  </a:cubicBezTo>
                  <a:cubicBezTo>
                    <a:pt x="18668" y="15840"/>
                    <a:pt x="18668" y="15840"/>
                    <a:pt x="18668" y="15840"/>
                  </a:cubicBezTo>
                  <a:cubicBezTo>
                    <a:pt x="21368" y="10080"/>
                    <a:pt x="19343" y="3600"/>
                    <a:pt x="13943" y="144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7743476" y="5084000"/>
              <a:ext cx="113350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80" h="21600" extrusionOk="0">
                  <a:moveTo>
                    <a:pt x="12886" y="720"/>
                  </a:moveTo>
                  <a:cubicBezTo>
                    <a:pt x="11536" y="720"/>
                    <a:pt x="10861" y="0"/>
                    <a:pt x="10186" y="0"/>
                  </a:cubicBezTo>
                  <a:cubicBezTo>
                    <a:pt x="5461" y="0"/>
                    <a:pt x="2086" y="2880"/>
                    <a:pt x="736" y="7200"/>
                  </a:cubicBezTo>
                  <a:cubicBezTo>
                    <a:pt x="736" y="7920"/>
                    <a:pt x="736" y="7920"/>
                    <a:pt x="736" y="7920"/>
                  </a:cubicBezTo>
                  <a:cubicBezTo>
                    <a:pt x="-614" y="10800"/>
                    <a:pt x="61" y="13680"/>
                    <a:pt x="1411" y="16560"/>
                  </a:cubicBezTo>
                  <a:cubicBezTo>
                    <a:pt x="2761" y="18720"/>
                    <a:pt x="4786" y="20160"/>
                    <a:pt x="7486" y="21600"/>
                  </a:cubicBezTo>
                  <a:cubicBezTo>
                    <a:pt x="8161" y="21600"/>
                    <a:pt x="8836" y="21600"/>
                    <a:pt x="10186" y="21600"/>
                  </a:cubicBezTo>
                  <a:cubicBezTo>
                    <a:pt x="14236" y="21600"/>
                    <a:pt x="18286" y="18720"/>
                    <a:pt x="19636" y="14400"/>
                  </a:cubicBezTo>
                  <a:cubicBezTo>
                    <a:pt x="19636" y="14400"/>
                    <a:pt x="19636" y="13680"/>
                    <a:pt x="19636" y="13680"/>
                  </a:cubicBezTo>
                  <a:cubicBezTo>
                    <a:pt x="20986" y="7920"/>
                    <a:pt x="18286" y="2160"/>
                    <a:pt x="12886" y="7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7868231" y="4425701"/>
              <a:ext cx="113992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0" y="0"/>
                  </a:moveTo>
                  <a:cubicBezTo>
                    <a:pt x="11520" y="0"/>
                    <a:pt x="10800" y="0"/>
                    <a:pt x="10800" y="0"/>
                  </a:cubicBezTo>
                  <a:cubicBezTo>
                    <a:pt x="5760" y="0"/>
                    <a:pt x="1440" y="3600"/>
                    <a:pt x="720" y="8640"/>
                  </a:cubicBezTo>
                  <a:cubicBezTo>
                    <a:pt x="0" y="9360"/>
                    <a:pt x="0" y="9360"/>
                    <a:pt x="0" y="9360"/>
                  </a:cubicBezTo>
                  <a:cubicBezTo>
                    <a:pt x="0" y="12240"/>
                    <a:pt x="720" y="15120"/>
                    <a:pt x="2880" y="17280"/>
                  </a:cubicBezTo>
                  <a:cubicBezTo>
                    <a:pt x="4320" y="19440"/>
                    <a:pt x="7200" y="20880"/>
                    <a:pt x="10080" y="20880"/>
                  </a:cubicBezTo>
                  <a:cubicBezTo>
                    <a:pt x="10080" y="21600"/>
                    <a:pt x="10800" y="21600"/>
                    <a:pt x="10800" y="21600"/>
                  </a:cubicBezTo>
                  <a:cubicBezTo>
                    <a:pt x="15840" y="21600"/>
                    <a:pt x="20160" y="17280"/>
                    <a:pt x="21600" y="12240"/>
                  </a:cubicBezTo>
                  <a:cubicBezTo>
                    <a:pt x="21600" y="12240"/>
                    <a:pt x="21600" y="11520"/>
                    <a:pt x="21600" y="11520"/>
                  </a:cubicBezTo>
                  <a:cubicBezTo>
                    <a:pt x="21600" y="8640"/>
                    <a:pt x="20880" y="5760"/>
                    <a:pt x="18720" y="3600"/>
                  </a:cubicBezTo>
                  <a:cubicBezTo>
                    <a:pt x="17280" y="1440"/>
                    <a:pt x="14400" y="0"/>
                    <a:pt x="11520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7879630" y="3753155"/>
              <a:ext cx="113992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520"/>
                  </a:moveTo>
                  <a:cubicBezTo>
                    <a:pt x="0" y="14400"/>
                    <a:pt x="1440" y="17280"/>
                    <a:pt x="3600" y="18720"/>
                  </a:cubicBezTo>
                  <a:cubicBezTo>
                    <a:pt x="5760" y="20880"/>
                    <a:pt x="7920" y="21600"/>
                    <a:pt x="10800" y="21600"/>
                  </a:cubicBezTo>
                  <a:cubicBezTo>
                    <a:pt x="10800" y="21600"/>
                    <a:pt x="11520" y="21600"/>
                    <a:pt x="11520" y="21600"/>
                  </a:cubicBezTo>
                  <a:cubicBezTo>
                    <a:pt x="17280" y="20880"/>
                    <a:pt x="21600" y="16560"/>
                    <a:pt x="21600" y="10800"/>
                  </a:cubicBezTo>
                  <a:cubicBezTo>
                    <a:pt x="21600" y="10800"/>
                    <a:pt x="21600" y="10080"/>
                    <a:pt x="21600" y="10080"/>
                  </a:cubicBezTo>
                  <a:cubicBezTo>
                    <a:pt x="20880" y="4320"/>
                    <a:pt x="15840" y="0"/>
                    <a:pt x="10800" y="0"/>
                  </a:cubicBezTo>
                  <a:cubicBezTo>
                    <a:pt x="10080" y="0"/>
                    <a:pt x="10080" y="0"/>
                    <a:pt x="10080" y="0"/>
                  </a:cubicBezTo>
                  <a:cubicBezTo>
                    <a:pt x="4320" y="720"/>
                    <a:pt x="0" y="5040"/>
                    <a:pt x="0" y="10800"/>
                  </a:cubicBezTo>
                  <a:cubicBezTo>
                    <a:pt x="0" y="11520"/>
                    <a:pt x="0" y="11520"/>
                    <a:pt x="0" y="115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7774514" y="3092006"/>
              <a:ext cx="110698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77" h="21600" extrusionOk="0">
                  <a:moveTo>
                    <a:pt x="102" y="13680"/>
                  </a:moveTo>
                  <a:cubicBezTo>
                    <a:pt x="777" y="15840"/>
                    <a:pt x="2802" y="18720"/>
                    <a:pt x="4827" y="20160"/>
                  </a:cubicBezTo>
                  <a:cubicBezTo>
                    <a:pt x="6852" y="20880"/>
                    <a:pt x="8202" y="21600"/>
                    <a:pt x="10227" y="21600"/>
                  </a:cubicBezTo>
                  <a:cubicBezTo>
                    <a:pt x="10902" y="21600"/>
                    <a:pt x="11577" y="20880"/>
                    <a:pt x="12927" y="20880"/>
                  </a:cubicBezTo>
                  <a:cubicBezTo>
                    <a:pt x="17652" y="19440"/>
                    <a:pt x="21027" y="14400"/>
                    <a:pt x="19677" y="8640"/>
                  </a:cubicBezTo>
                  <a:cubicBezTo>
                    <a:pt x="19677" y="8640"/>
                    <a:pt x="19677" y="7920"/>
                    <a:pt x="19677" y="7920"/>
                  </a:cubicBezTo>
                  <a:cubicBezTo>
                    <a:pt x="18327" y="2880"/>
                    <a:pt x="14277" y="0"/>
                    <a:pt x="10227" y="0"/>
                  </a:cubicBezTo>
                  <a:cubicBezTo>
                    <a:pt x="8877" y="0"/>
                    <a:pt x="8202" y="0"/>
                    <a:pt x="7527" y="0"/>
                  </a:cubicBezTo>
                  <a:cubicBezTo>
                    <a:pt x="2127" y="1440"/>
                    <a:pt x="-573" y="7200"/>
                    <a:pt x="102" y="12240"/>
                  </a:cubicBezTo>
                  <a:cubicBezTo>
                    <a:pt x="102" y="12960"/>
                    <a:pt x="102" y="12960"/>
                    <a:pt x="102" y="1368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7553269" y="2456506"/>
              <a:ext cx="113040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72" h="21600" extrusionOk="0">
                  <a:moveTo>
                    <a:pt x="18419" y="6480"/>
                  </a:moveTo>
                  <a:cubicBezTo>
                    <a:pt x="17110" y="2160"/>
                    <a:pt x="13838" y="0"/>
                    <a:pt x="9910" y="0"/>
                  </a:cubicBezTo>
                  <a:cubicBezTo>
                    <a:pt x="8601" y="0"/>
                    <a:pt x="7292" y="0"/>
                    <a:pt x="5983" y="720"/>
                  </a:cubicBezTo>
                  <a:cubicBezTo>
                    <a:pt x="747" y="3600"/>
                    <a:pt x="-1217" y="9360"/>
                    <a:pt x="747" y="14400"/>
                  </a:cubicBezTo>
                  <a:cubicBezTo>
                    <a:pt x="747" y="14400"/>
                    <a:pt x="747" y="15120"/>
                    <a:pt x="747" y="15120"/>
                  </a:cubicBezTo>
                  <a:cubicBezTo>
                    <a:pt x="2056" y="18000"/>
                    <a:pt x="4019" y="19440"/>
                    <a:pt x="6638" y="20880"/>
                  </a:cubicBezTo>
                  <a:cubicBezTo>
                    <a:pt x="7292" y="20880"/>
                    <a:pt x="8601" y="21600"/>
                    <a:pt x="9910" y="21600"/>
                  </a:cubicBezTo>
                  <a:cubicBezTo>
                    <a:pt x="11219" y="21600"/>
                    <a:pt x="12528" y="20880"/>
                    <a:pt x="13838" y="20160"/>
                  </a:cubicBezTo>
                  <a:cubicBezTo>
                    <a:pt x="18419" y="18000"/>
                    <a:pt x="20383" y="12240"/>
                    <a:pt x="19074" y="7200"/>
                  </a:cubicBezTo>
                  <a:cubicBezTo>
                    <a:pt x="19074" y="6480"/>
                    <a:pt x="18419" y="6480"/>
                    <a:pt x="18419" y="648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7225774" y="1869452"/>
              <a:ext cx="111938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82" h="21600" extrusionOk="0">
                  <a:moveTo>
                    <a:pt x="17726" y="4469"/>
                  </a:moveTo>
                  <a:cubicBezTo>
                    <a:pt x="15762" y="1490"/>
                    <a:pt x="13144" y="0"/>
                    <a:pt x="9871" y="0"/>
                  </a:cubicBezTo>
                  <a:cubicBezTo>
                    <a:pt x="7908" y="0"/>
                    <a:pt x="5944" y="745"/>
                    <a:pt x="3980" y="1490"/>
                  </a:cubicBezTo>
                  <a:cubicBezTo>
                    <a:pt x="53" y="5214"/>
                    <a:pt x="-1256" y="11172"/>
                    <a:pt x="1362" y="16386"/>
                  </a:cubicBezTo>
                  <a:cubicBezTo>
                    <a:pt x="1362" y="16386"/>
                    <a:pt x="2017" y="17131"/>
                    <a:pt x="2017" y="17131"/>
                  </a:cubicBezTo>
                  <a:cubicBezTo>
                    <a:pt x="3326" y="19366"/>
                    <a:pt x="5289" y="20855"/>
                    <a:pt x="7908" y="21600"/>
                  </a:cubicBezTo>
                  <a:cubicBezTo>
                    <a:pt x="8562" y="21600"/>
                    <a:pt x="9217" y="21600"/>
                    <a:pt x="9871" y="21600"/>
                  </a:cubicBezTo>
                  <a:cubicBezTo>
                    <a:pt x="11835" y="21600"/>
                    <a:pt x="13799" y="20855"/>
                    <a:pt x="15108" y="20110"/>
                  </a:cubicBezTo>
                  <a:cubicBezTo>
                    <a:pt x="19035" y="16386"/>
                    <a:pt x="20344" y="10428"/>
                    <a:pt x="18380" y="5214"/>
                  </a:cubicBezTo>
                  <a:cubicBezTo>
                    <a:pt x="17726" y="5214"/>
                    <a:pt x="17726" y="4469"/>
                    <a:pt x="17726" y="4469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6802581" y="1347943"/>
              <a:ext cx="112408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14" h="21600" extrusionOk="0">
                  <a:moveTo>
                    <a:pt x="17191" y="2979"/>
                  </a:moveTo>
                  <a:cubicBezTo>
                    <a:pt x="15166" y="745"/>
                    <a:pt x="12466" y="0"/>
                    <a:pt x="9766" y="0"/>
                  </a:cubicBezTo>
                  <a:cubicBezTo>
                    <a:pt x="7066" y="0"/>
                    <a:pt x="5041" y="745"/>
                    <a:pt x="3016" y="2979"/>
                  </a:cubicBezTo>
                  <a:cubicBezTo>
                    <a:pt x="-359" y="6703"/>
                    <a:pt x="-1034" y="12662"/>
                    <a:pt x="1666" y="16386"/>
                  </a:cubicBezTo>
                  <a:cubicBezTo>
                    <a:pt x="1666" y="17131"/>
                    <a:pt x="1666" y="17131"/>
                    <a:pt x="1666" y="17131"/>
                  </a:cubicBezTo>
                  <a:cubicBezTo>
                    <a:pt x="2341" y="17131"/>
                    <a:pt x="2341" y="17131"/>
                    <a:pt x="2341" y="17131"/>
                  </a:cubicBezTo>
                  <a:cubicBezTo>
                    <a:pt x="2341" y="17131"/>
                    <a:pt x="2341" y="17876"/>
                    <a:pt x="2341" y="17876"/>
                  </a:cubicBezTo>
                  <a:cubicBezTo>
                    <a:pt x="3016" y="18621"/>
                    <a:pt x="3016" y="18621"/>
                    <a:pt x="3016" y="18621"/>
                  </a:cubicBezTo>
                  <a:cubicBezTo>
                    <a:pt x="3691" y="19366"/>
                    <a:pt x="5716" y="21600"/>
                    <a:pt x="9766" y="21600"/>
                  </a:cubicBezTo>
                  <a:cubicBezTo>
                    <a:pt x="9766" y="21600"/>
                    <a:pt x="9766" y="21600"/>
                    <a:pt x="9766" y="21600"/>
                  </a:cubicBezTo>
                  <a:cubicBezTo>
                    <a:pt x="14491" y="21600"/>
                    <a:pt x="16516" y="19366"/>
                    <a:pt x="17191" y="18621"/>
                  </a:cubicBezTo>
                  <a:cubicBezTo>
                    <a:pt x="20566" y="14152"/>
                    <a:pt x="20566" y="8193"/>
                    <a:pt x="17866" y="3724"/>
                  </a:cubicBezTo>
                  <a:cubicBezTo>
                    <a:pt x="17191" y="3724"/>
                    <a:pt x="17191" y="2979"/>
                    <a:pt x="17191" y="2979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6296290" y="909078"/>
              <a:ext cx="112477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75" h="21600" extrusionOk="0">
                  <a:moveTo>
                    <a:pt x="15187" y="2160"/>
                  </a:moveTo>
                  <a:cubicBezTo>
                    <a:pt x="13878" y="720"/>
                    <a:pt x="11914" y="0"/>
                    <a:pt x="9950" y="0"/>
                  </a:cubicBezTo>
                  <a:cubicBezTo>
                    <a:pt x="6678" y="0"/>
                    <a:pt x="3405" y="1440"/>
                    <a:pt x="2096" y="4320"/>
                  </a:cubicBezTo>
                  <a:cubicBezTo>
                    <a:pt x="-1177" y="9360"/>
                    <a:pt x="-522" y="15120"/>
                    <a:pt x="3405" y="18720"/>
                  </a:cubicBezTo>
                  <a:cubicBezTo>
                    <a:pt x="4059" y="19440"/>
                    <a:pt x="4059" y="19440"/>
                    <a:pt x="4059" y="19440"/>
                  </a:cubicBezTo>
                  <a:cubicBezTo>
                    <a:pt x="6023" y="20880"/>
                    <a:pt x="7987" y="21600"/>
                    <a:pt x="9950" y="21600"/>
                  </a:cubicBezTo>
                  <a:cubicBezTo>
                    <a:pt x="10605" y="21600"/>
                    <a:pt x="10605" y="21600"/>
                    <a:pt x="11259" y="20880"/>
                  </a:cubicBezTo>
                  <a:cubicBezTo>
                    <a:pt x="13878" y="20880"/>
                    <a:pt x="16496" y="19440"/>
                    <a:pt x="17805" y="16560"/>
                  </a:cubicBezTo>
                  <a:cubicBezTo>
                    <a:pt x="20423" y="12240"/>
                    <a:pt x="19768" y="5760"/>
                    <a:pt x="15841" y="2880"/>
                  </a:cubicBezTo>
                  <a:cubicBezTo>
                    <a:pt x="15841" y="2160"/>
                    <a:pt x="15841" y="2160"/>
                    <a:pt x="15187" y="216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5719280" y="564255"/>
              <a:ext cx="113035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39" h="21600" extrusionOk="0">
                  <a:moveTo>
                    <a:pt x="14479" y="1490"/>
                  </a:moveTo>
                  <a:cubicBezTo>
                    <a:pt x="13844" y="745"/>
                    <a:pt x="13844" y="745"/>
                    <a:pt x="13209" y="745"/>
                  </a:cubicBezTo>
                  <a:cubicBezTo>
                    <a:pt x="11938" y="0"/>
                    <a:pt x="10668" y="0"/>
                    <a:pt x="9397" y="0"/>
                  </a:cubicBezTo>
                  <a:cubicBezTo>
                    <a:pt x="5585" y="0"/>
                    <a:pt x="2409" y="2234"/>
                    <a:pt x="1138" y="5959"/>
                  </a:cubicBezTo>
                  <a:cubicBezTo>
                    <a:pt x="-1403" y="11172"/>
                    <a:pt x="503" y="17131"/>
                    <a:pt x="4950" y="20110"/>
                  </a:cubicBezTo>
                  <a:cubicBezTo>
                    <a:pt x="4950" y="20110"/>
                    <a:pt x="5585" y="20855"/>
                    <a:pt x="5585" y="20855"/>
                  </a:cubicBezTo>
                  <a:cubicBezTo>
                    <a:pt x="6856" y="21600"/>
                    <a:pt x="8126" y="21600"/>
                    <a:pt x="9397" y="21600"/>
                  </a:cubicBezTo>
                  <a:cubicBezTo>
                    <a:pt x="10668" y="21600"/>
                    <a:pt x="11303" y="21600"/>
                    <a:pt x="12573" y="20855"/>
                  </a:cubicBezTo>
                  <a:cubicBezTo>
                    <a:pt x="15115" y="20110"/>
                    <a:pt x="17021" y="17876"/>
                    <a:pt x="18291" y="15641"/>
                  </a:cubicBezTo>
                  <a:cubicBezTo>
                    <a:pt x="20197" y="10428"/>
                    <a:pt x="18291" y="3724"/>
                    <a:pt x="14479" y="149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5092537" y="324874"/>
              <a:ext cx="111167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95" h="21600" extrusionOk="0">
                  <a:moveTo>
                    <a:pt x="13173" y="745"/>
                  </a:moveTo>
                  <a:cubicBezTo>
                    <a:pt x="13173" y="0"/>
                    <a:pt x="12498" y="0"/>
                    <a:pt x="12498" y="0"/>
                  </a:cubicBezTo>
                  <a:cubicBezTo>
                    <a:pt x="11823" y="0"/>
                    <a:pt x="10473" y="0"/>
                    <a:pt x="9798" y="0"/>
                  </a:cubicBezTo>
                  <a:cubicBezTo>
                    <a:pt x="5073" y="0"/>
                    <a:pt x="1023" y="2979"/>
                    <a:pt x="348" y="8193"/>
                  </a:cubicBezTo>
                  <a:cubicBezTo>
                    <a:pt x="-1002" y="13407"/>
                    <a:pt x="1698" y="19366"/>
                    <a:pt x="6423" y="20855"/>
                  </a:cubicBezTo>
                  <a:cubicBezTo>
                    <a:pt x="7098" y="20855"/>
                    <a:pt x="7098" y="21600"/>
                    <a:pt x="7098" y="21600"/>
                  </a:cubicBezTo>
                  <a:cubicBezTo>
                    <a:pt x="7773" y="21600"/>
                    <a:pt x="9123" y="21600"/>
                    <a:pt x="9798" y="21600"/>
                  </a:cubicBezTo>
                  <a:cubicBezTo>
                    <a:pt x="11823" y="21600"/>
                    <a:pt x="13173" y="21600"/>
                    <a:pt x="14523" y="20110"/>
                  </a:cubicBezTo>
                  <a:cubicBezTo>
                    <a:pt x="17223" y="18621"/>
                    <a:pt x="18573" y="16386"/>
                    <a:pt x="19248" y="13407"/>
                  </a:cubicBezTo>
                  <a:cubicBezTo>
                    <a:pt x="20598" y="8193"/>
                    <a:pt x="17898" y="2234"/>
                    <a:pt x="13173" y="745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4434692" y="196634"/>
              <a:ext cx="110260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83" h="21600" extrusionOk="0">
                  <a:moveTo>
                    <a:pt x="11934" y="720"/>
                  </a:moveTo>
                  <a:cubicBezTo>
                    <a:pt x="11934" y="0"/>
                    <a:pt x="11237" y="0"/>
                    <a:pt x="11237" y="0"/>
                  </a:cubicBezTo>
                  <a:cubicBezTo>
                    <a:pt x="10540" y="0"/>
                    <a:pt x="10540" y="0"/>
                    <a:pt x="10540" y="0"/>
                  </a:cubicBezTo>
                  <a:cubicBezTo>
                    <a:pt x="4966" y="0"/>
                    <a:pt x="89" y="4320"/>
                    <a:pt x="89" y="10080"/>
                  </a:cubicBezTo>
                  <a:cubicBezTo>
                    <a:pt x="-608" y="15840"/>
                    <a:pt x="2876" y="20160"/>
                    <a:pt x="8450" y="21600"/>
                  </a:cubicBezTo>
                  <a:cubicBezTo>
                    <a:pt x="8450" y="21600"/>
                    <a:pt x="9147" y="21600"/>
                    <a:pt x="9147" y="21600"/>
                  </a:cubicBezTo>
                  <a:cubicBezTo>
                    <a:pt x="9844" y="21600"/>
                    <a:pt x="9844" y="21600"/>
                    <a:pt x="10540" y="21600"/>
                  </a:cubicBezTo>
                  <a:cubicBezTo>
                    <a:pt x="12631" y="21600"/>
                    <a:pt x="14721" y="20880"/>
                    <a:pt x="16811" y="18720"/>
                  </a:cubicBezTo>
                  <a:cubicBezTo>
                    <a:pt x="18902" y="17280"/>
                    <a:pt x="20295" y="14400"/>
                    <a:pt x="20295" y="11520"/>
                  </a:cubicBezTo>
                  <a:cubicBezTo>
                    <a:pt x="20992" y="6480"/>
                    <a:pt x="17508" y="1440"/>
                    <a:pt x="11934" y="7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3762212" y="188085"/>
              <a:ext cx="113484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79" h="21600" extrusionOk="0">
                  <a:moveTo>
                    <a:pt x="10527" y="0"/>
                  </a:moveTo>
                  <a:cubicBezTo>
                    <a:pt x="9831" y="0"/>
                    <a:pt x="9831" y="0"/>
                    <a:pt x="9831" y="0"/>
                  </a:cubicBezTo>
                  <a:cubicBezTo>
                    <a:pt x="9134" y="0"/>
                    <a:pt x="9134" y="0"/>
                    <a:pt x="9134" y="0"/>
                  </a:cubicBezTo>
                  <a:cubicBezTo>
                    <a:pt x="3560" y="0"/>
                    <a:pt x="-621" y="5959"/>
                    <a:pt x="76" y="11172"/>
                  </a:cubicBezTo>
                  <a:cubicBezTo>
                    <a:pt x="773" y="17131"/>
                    <a:pt x="4953" y="21600"/>
                    <a:pt x="10527" y="21600"/>
                  </a:cubicBezTo>
                  <a:cubicBezTo>
                    <a:pt x="11224" y="21600"/>
                    <a:pt x="11224" y="21600"/>
                    <a:pt x="11921" y="21600"/>
                  </a:cubicBezTo>
                  <a:cubicBezTo>
                    <a:pt x="11921" y="21600"/>
                    <a:pt x="11921" y="21600"/>
                    <a:pt x="11921" y="21600"/>
                  </a:cubicBezTo>
                  <a:cubicBezTo>
                    <a:pt x="12618" y="21600"/>
                    <a:pt x="12618" y="21600"/>
                    <a:pt x="12618" y="21600"/>
                  </a:cubicBezTo>
                  <a:cubicBezTo>
                    <a:pt x="14708" y="20855"/>
                    <a:pt x="16798" y="19366"/>
                    <a:pt x="18192" y="17876"/>
                  </a:cubicBezTo>
                  <a:cubicBezTo>
                    <a:pt x="20282" y="15641"/>
                    <a:pt x="20979" y="12662"/>
                    <a:pt x="20979" y="9683"/>
                  </a:cubicBezTo>
                  <a:cubicBezTo>
                    <a:pt x="20282" y="3724"/>
                    <a:pt x="16102" y="0"/>
                    <a:pt x="10527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3099997" y="296376"/>
              <a:ext cx="112260" cy="1082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3" h="21600" extrusionOk="0">
                  <a:moveTo>
                    <a:pt x="10029" y="0"/>
                  </a:moveTo>
                  <a:cubicBezTo>
                    <a:pt x="10029" y="0"/>
                    <a:pt x="9332" y="0"/>
                    <a:pt x="8635" y="0"/>
                  </a:cubicBezTo>
                  <a:cubicBezTo>
                    <a:pt x="8635" y="0"/>
                    <a:pt x="7938" y="0"/>
                    <a:pt x="7938" y="0"/>
                  </a:cubicBezTo>
                  <a:cubicBezTo>
                    <a:pt x="5151" y="745"/>
                    <a:pt x="3061" y="2979"/>
                    <a:pt x="1667" y="5214"/>
                  </a:cubicBezTo>
                  <a:cubicBezTo>
                    <a:pt x="274" y="7448"/>
                    <a:pt x="-423" y="10428"/>
                    <a:pt x="274" y="13407"/>
                  </a:cubicBezTo>
                  <a:cubicBezTo>
                    <a:pt x="1667" y="18621"/>
                    <a:pt x="5848" y="21600"/>
                    <a:pt x="10029" y="21600"/>
                  </a:cubicBezTo>
                  <a:cubicBezTo>
                    <a:pt x="10725" y="21600"/>
                    <a:pt x="11422" y="21600"/>
                    <a:pt x="12119" y="21600"/>
                  </a:cubicBezTo>
                  <a:cubicBezTo>
                    <a:pt x="12816" y="21600"/>
                    <a:pt x="12816" y="21600"/>
                    <a:pt x="12816" y="21600"/>
                  </a:cubicBezTo>
                  <a:cubicBezTo>
                    <a:pt x="15603" y="20855"/>
                    <a:pt x="17693" y="18621"/>
                    <a:pt x="19087" y="16386"/>
                  </a:cubicBezTo>
                  <a:cubicBezTo>
                    <a:pt x="20480" y="13407"/>
                    <a:pt x="21177" y="11172"/>
                    <a:pt x="20480" y="8193"/>
                  </a:cubicBezTo>
                  <a:cubicBezTo>
                    <a:pt x="19087" y="2979"/>
                    <a:pt x="14906" y="0"/>
                    <a:pt x="10029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2465392" y="515809"/>
              <a:ext cx="112363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72" h="21600" extrusionOk="0">
                  <a:moveTo>
                    <a:pt x="9863" y="0"/>
                  </a:moveTo>
                  <a:cubicBezTo>
                    <a:pt x="9166" y="0"/>
                    <a:pt x="7772" y="0"/>
                    <a:pt x="7076" y="0"/>
                  </a:cubicBezTo>
                  <a:cubicBezTo>
                    <a:pt x="6379" y="745"/>
                    <a:pt x="6379" y="745"/>
                    <a:pt x="5682" y="745"/>
                  </a:cubicBezTo>
                  <a:cubicBezTo>
                    <a:pt x="3592" y="2234"/>
                    <a:pt x="1501" y="4469"/>
                    <a:pt x="805" y="6703"/>
                  </a:cubicBezTo>
                  <a:cubicBezTo>
                    <a:pt x="-589" y="9683"/>
                    <a:pt x="108" y="12662"/>
                    <a:pt x="805" y="15641"/>
                  </a:cubicBezTo>
                  <a:cubicBezTo>
                    <a:pt x="2895" y="19366"/>
                    <a:pt x="6379" y="21600"/>
                    <a:pt x="9863" y="21600"/>
                  </a:cubicBezTo>
                  <a:cubicBezTo>
                    <a:pt x="11256" y="21600"/>
                    <a:pt x="12650" y="21600"/>
                    <a:pt x="14043" y="20855"/>
                  </a:cubicBezTo>
                  <a:cubicBezTo>
                    <a:pt x="14043" y="20855"/>
                    <a:pt x="14043" y="20855"/>
                    <a:pt x="14740" y="20855"/>
                  </a:cubicBezTo>
                  <a:cubicBezTo>
                    <a:pt x="16830" y="19366"/>
                    <a:pt x="18921" y="17131"/>
                    <a:pt x="20314" y="14152"/>
                  </a:cubicBezTo>
                  <a:cubicBezTo>
                    <a:pt x="21011" y="11917"/>
                    <a:pt x="21011" y="8938"/>
                    <a:pt x="19617" y="5959"/>
                  </a:cubicBezTo>
                  <a:cubicBezTo>
                    <a:pt x="18224" y="2234"/>
                    <a:pt x="14043" y="0"/>
                    <a:pt x="9863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1880292" y="843533"/>
              <a:ext cx="112196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41" h="21600" extrusionOk="0">
                  <a:moveTo>
                    <a:pt x="10029" y="0"/>
                  </a:moveTo>
                  <a:cubicBezTo>
                    <a:pt x="8635" y="0"/>
                    <a:pt x="6545" y="0"/>
                    <a:pt x="5151" y="1490"/>
                  </a:cubicBezTo>
                  <a:cubicBezTo>
                    <a:pt x="5151" y="1490"/>
                    <a:pt x="4454" y="1490"/>
                    <a:pt x="4454" y="1490"/>
                  </a:cubicBezTo>
                  <a:cubicBezTo>
                    <a:pt x="2364" y="3724"/>
                    <a:pt x="274" y="5959"/>
                    <a:pt x="274" y="8938"/>
                  </a:cubicBezTo>
                  <a:cubicBezTo>
                    <a:pt x="-423" y="11917"/>
                    <a:pt x="274" y="14897"/>
                    <a:pt x="1667" y="17131"/>
                  </a:cubicBezTo>
                  <a:cubicBezTo>
                    <a:pt x="3758" y="20110"/>
                    <a:pt x="7242" y="21600"/>
                    <a:pt x="10029" y="21600"/>
                  </a:cubicBezTo>
                  <a:cubicBezTo>
                    <a:pt x="12119" y="21600"/>
                    <a:pt x="13512" y="21600"/>
                    <a:pt x="15603" y="20110"/>
                  </a:cubicBezTo>
                  <a:cubicBezTo>
                    <a:pt x="15603" y="20110"/>
                    <a:pt x="16300" y="20110"/>
                    <a:pt x="16300" y="20110"/>
                  </a:cubicBezTo>
                  <a:cubicBezTo>
                    <a:pt x="18390" y="17876"/>
                    <a:pt x="19783" y="15641"/>
                    <a:pt x="20480" y="12662"/>
                  </a:cubicBezTo>
                  <a:cubicBezTo>
                    <a:pt x="21177" y="9683"/>
                    <a:pt x="20480" y="6703"/>
                    <a:pt x="18390" y="4469"/>
                  </a:cubicBezTo>
                  <a:cubicBezTo>
                    <a:pt x="16996" y="1490"/>
                    <a:pt x="13512" y="0"/>
                    <a:pt x="10029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1359343" y="1265300"/>
              <a:ext cx="111142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428" y="0"/>
                  </a:moveTo>
                  <a:cubicBezTo>
                    <a:pt x="8193" y="0"/>
                    <a:pt x="5214" y="720"/>
                    <a:pt x="3724" y="2160"/>
                  </a:cubicBezTo>
                  <a:cubicBezTo>
                    <a:pt x="3724" y="2880"/>
                    <a:pt x="2979" y="2880"/>
                    <a:pt x="2979" y="2880"/>
                  </a:cubicBezTo>
                  <a:cubicBezTo>
                    <a:pt x="745" y="5040"/>
                    <a:pt x="0" y="7920"/>
                    <a:pt x="0" y="10800"/>
                  </a:cubicBezTo>
                  <a:cubicBezTo>
                    <a:pt x="0" y="13680"/>
                    <a:pt x="745" y="16560"/>
                    <a:pt x="2979" y="18000"/>
                  </a:cubicBezTo>
                  <a:cubicBezTo>
                    <a:pt x="5214" y="20160"/>
                    <a:pt x="7448" y="21600"/>
                    <a:pt x="10428" y="21600"/>
                  </a:cubicBezTo>
                  <a:cubicBezTo>
                    <a:pt x="13407" y="21600"/>
                    <a:pt x="15641" y="20880"/>
                    <a:pt x="17876" y="18720"/>
                  </a:cubicBezTo>
                  <a:cubicBezTo>
                    <a:pt x="17876" y="18720"/>
                    <a:pt x="18621" y="18720"/>
                    <a:pt x="18621" y="18000"/>
                  </a:cubicBezTo>
                  <a:cubicBezTo>
                    <a:pt x="20855" y="16560"/>
                    <a:pt x="21600" y="13680"/>
                    <a:pt x="21600" y="10800"/>
                  </a:cubicBezTo>
                  <a:cubicBezTo>
                    <a:pt x="21600" y="7920"/>
                    <a:pt x="20855" y="5040"/>
                    <a:pt x="18621" y="2880"/>
                  </a:cubicBezTo>
                  <a:cubicBezTo>
                    <a:pt x="16386" y="1440"/>
                    <a:pt x="13407" y="0"/>
                    <a:pt x="10428" y="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917191" y="1775410"/>
              <a:ext cx="114932" cy="111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41" h="21600" extrusionOk="0">
                  <a:moveTo>
                    <a:pt x="16288" y="1490"/>
                  </a:moveTo>
                  <a:cubicBezTo>
                    <a:pt x="14894" y="745"/>
                    <a:pt x="12804" y="0"/>
                    <a:pt x="10713" y="0"/>
                  </a:cubicBezTo>
                  <a:cubicBezTo>
                    <a:pt x="7230" y="0"/>
                    <a:pt x="4442" y="1490"/>
                    <a:pt x="2352" y="3724"/>
                  </a:cubicBezTo>
                  <a:cubicBezTo>
                    <a:pt x="2352" y="3724"/>
                    <a:pt x="2352" y="4469"/>
                    <a:pt x="2352" y="4469"/>
                  </a:cubicBezTo>
                  <a:cubicBezTo>
                    <a:pt x="262" y="6703"/>
                    <a:pt x="-435" y="9683"/>
                    <a:pt x="262" y="12662"/>
                  </a:cubicBezTo>
                  <a:cubicBezTo>
                    <a:pt x="959" y="15641"/>
                    <a:pt x="2352" y="17876"/>
                    <a:pt x="4442" y="20110"/>
                  </a:cubicBezTo>
                  <a:cubicBezTo>
                    <a:pt x="6533" y="20855"/>
                    <a:pt x="8623" y="21600"/>
                    <a:pt x="10713" y="21600"/>
                  </a:cubicBezTo>
                  <a:cubicBezTo>
                    <a:pt x="13500" y="21600"/>
                    <a:pt x="16288" y="20110"/>
                    <a:pt x="18378" y="17876"/>
                  </a:cubicBezTo>
                  <a:cubicBezTo>
                    <a:pt x="18378" y="17876"/>
                    <a:pt x="19075" y="17131"/>
                    <a:pt x="19075" y="17131"/>
                  </a:cubicBezTo>
                  <a:cubicBezTo>
                    <a:pt x="20468" y="14897"/>
                    <a:pt x="21165" y="11917"/>
                    <a:pt x="20468" y="8938"/>
                  </a:cubicBezTo>
                  <a:cubicBezTo>
                    <a:pt x="20468" y="5959"/>
                    <a:pt x="18378" y="3724"/>
                    <a:pt x="16288" y="149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574108" y="2348215"/>
              <a:ext cx="111385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6" h="21600" extrusionOk="0">
                  <a:moveTo>
                    <a:pt x="14873" y="1440"/>
                  </a:moveTo>
                  <a:cubicBezTo>
                    <a:pt x="13433" y="720"/>
                    <a:pt x="11993" y="0"/>
                    <a:pt x="10553" y="0"/>
                  </a:cubicBezTo>
                  <a:cubicBezTo>
                    <a:pt x="6953" y="0"/>
                    <a:pt x="3353" y="2160"/>
                    <a:pt x="1193" y="5760"/>
                  </a:cubicBezTo>
                  <a:cubicBezTo>
                    <a:pt x="1193" y="5760"/>
                    <a:pt x="1193" y="5760"/>
                    <a:pt x="1193" y="6480"/>
                  </a:cubicBezTo>
                  <a:cubicBezTo>
                    <a:pt x="-247" y="8640"/>
                    <a:pt x="-247" y="11520"/>
                    <a:pt x="473" y="14400"/>
                  </a:cubicBezTo>
                  <a:cubicBezTo>
                    <a:pt x="1913" y="17280"/>
                    <a:pt x="3353" y="19440"/>
                    <a:pt x="6233" y="20880"/>
                  </a:cubicBezTo>
                  <a:cubicBezTo>
                    <a:pt x="7673" y="20880"/>
                    <a:pt x="9113" y="21600"/>
                    <a:pt x="10553" y="21600"/>
                  </a:cubicBezTo>
                  <a:cubicBezTo>
                    <a:pt x="14873" y="21600"/>
                    <a:pt x="17753" y="19440"/>
                    <a:pt x="19913" y="15840"/>
                  </a:cubicBezTo>
                  <a:cubicBezTo>
                    <a:pt x="19913" y="15840"/>
                    <a:pt x="19913" y="15840"/>
                    <a:pt x="19913" y="15120"/>
                  </a:cubicBezTo>
                  <a:cubicBezTo>
                    <a:pt x="21353" y="12960"/>
                    <a:pt x="21353" y="10080"/>
                    <a:pt x="20633" y="7200"/>
                  </a:cubicBezTo>
                  <a:cubicBezTo>
                    <a:pt x="19913" y="4320"/>
                    <a:pt x="17753" y="2160"/>
                    <a:pt x="14873" y="144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334748" y="2978015"/>
              <a:ext cx="114854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7" h="21600" extrusionOk="0">
                  <a:moveTo>
                    <a:pt x="13000" y="720"/>
                  </a:moveTo>
                  <a:cubicBezTo>
                    <a:pt x="12303" y="720"/>
                    <a:pt x="11606" y="0"/>
                    <a:pt x="10213" y="0"/>
                  </a:cubicBezTo>
                  <a:cubicBezTo>
                    <a:pt x="6032" y="0"/>
                    <a:pt x="1851" y="2880"/>
                    <a:pt x="458" y="7200"/>
                  </a:cubicBezTo>
                  <a:cubicBezTo>
                    <a:pt x="458" y="7200"/>
                    <a:pt x="458" y="7920"/>
                    <a:pt x="458" y="7920"/>
                  </a:cubicBezTo>
                  <a:cubicBezTo>
                    <a:pt x="-239" y="10800"/>
                    <a:pt x="-239" y="13680"/>
                    <a:pt x="1155" y="16560"/>
                  </a:cubicBezTo>
                  <a:cubicBezTo>
                    <a:pt x="2548" y="18720"/>
                    <a:pt x="4638" y="20160"/>
                    <a:pt x="7426" y="20880"/>
                  </a:cubicBezTo>
                  <a:cubicBezTo>
                    <a:pt x="8819" y="21600"/>
                    <a:pt x="9516" y="21600"/>
                    <a:pt x="10213" y="21600"/>
                  </a:cubicBezTo>
                  <a:cubicBezTo>
                    <a:pt x="15090" y="21600"/>
                    <a:pt x="18574" y="18720"/>
                    <a:pt x="19967" y="14400"/>
                  </a:cubicBezTo>
                  <a:cubicBezTo>
                    <a:pt x="19967" y="14400"/>
                    <a:pt x="19967" y="13680"/>
                    <a:pt x="19967" y="13680"/>
                  </a:cubicBezTo>
                  <a:cubicBezTo>
                    <a:pt x="21361" y="10800"/>
                    <a:pt x="20664" y="7920"/>
                    <a:pt x="19271" y="5760"/>
                  </a:cubicBezTo>
                  <a:cubicBezTo>
                    <a:pt x="17877" y="2880"/>
                    <a:pt x="15787" y="1440"/>
                    <a:pt x="13000" y="7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08033" y="3639163"/>
              <a:ext cx="113992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80" y="21600"/>
                  </a:moveTo>
                  <a:cubicBezTo>
                    <a:pt x="10080" y="21600"/>
                    <a:pt x="10800" y="21600"/>
                    <a:pt x="10800" y="21600"/>
                  </a:cubicBezTo>
                  <a:cubicBezTo>
                    <a:pt x="15840" y="21600"/>
                    <a:pt x="20160" y="17876"/>
                    <a:pt x="20880" y="12662"/>
                  </a:cubicBezTo>
                  <a:cubicBezTo>
                    <a:pt x="21600" y="12662"/>
                    <a:pt x="21600" y="11917"/>
                    <a:pt x="21600" y="11917"/>
                  </a:cubicBezTo>
                  <a:cubicBezTo>
                    <a:pt x="21600" y="8938"/>
                    <a:pt x="20880" y="5959"/>
                    <a:pt x="18720" y="3724"/>
                  </a:cubicBezTo>
                  <a:cubicBezTo>
                    <a:pt x="17280" y="1490"/>
                    <a:pt x="14400" y="0"/>
                    <a:pt x="11520" y="0"/>
                  </a:cubicBezTo>
                  <a:cubicBezTo>
                    <a:pt x="11520" y="0"/>
                    <a:pt x="10800" y="0"/>
                    <a:pt x="10800" y="0"/>
                  </a:cubicBezTo>
                  <a:cubicBezTo>
                    <a:pt x="5760" y="0"/>
                    <a:pt x="1440" y="3724"/>
                    <a:pt x="0" y="8938"/>
                  </a:cubicBezTo>
                  <a:cubicBezTo>
                    <a:pt x="0" y="8938"/>
                    <a:pt x="0" y="9683"/>
                    <a:pt x="0" y="9683"/>
                  </a:cubicBezTo>
                  <a:cubicBezTo>
                    <a:pt x="0" y="12662"/>
                    <a:pt x="720" y="15641"/>
                    <a:pt x="2880" y="17876"/>
                  </a:cubicBezTo>
                  <a:cubicBezTo>
                    <a:pt x="4320" y="20110"/>
                    <a:pt x="7200" y="21600"/>
                    <a:pt x="1008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196634" y="4311710"/>
              <a:ext cx="113992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683"/>
                  </a:moveTo>
                  <a:cubicBezTo>
                    <a:pt x="21600" y="6703"/>
                    <a:pt x="20160" y="4469"/>
                    <a:pt x="18000" y="2234"/>
                  </a:cubicBezTo>
                  <a:cubicBezTo>
                    <a:pt x="15840" y="745"/>
                    <a:pt x="13680" y="0"/>
                    <a:pt x="10800" y="0"/>
                  </a:cubicBezTo>
                  <a:cubicBezTo>
                    <a:pt x="10800" y="0"/>
                    <a:pt x="10080" y="0"/>
                    <a:pt x="10080" y="0"/>
                  </a:cubicBezTo>
                  <a:cubicBezTo>
                    <a:pt x="4320" y="0"/>
                    <a:pt x="0" y="5214"/>
                    <a:pt x="0" y="10428"/>
                  </a:cubicBezTo>
                  <a:cubicBezTo>
                    <a:pt x="0" y="11172"/>
                    <a:pt x="0" y="11172"/>
                    <a:pt x="0" y="11917"/>
                  </a:cubicBezTo>
                  <a:cubicBezTo>
                    <a:pt x="720" y="17131"/>
                    <a:pt x="5760" y="21600"/>
                    <a:pt x="10800" y="21600"/>
                  </a:cubicBezTo>
                  <a:cubicBezTo>
                    <a:pt x="11520" y="21600"/>
                    <a:pt x="11520" y="21600"/>
                    <a:pt x="11520" y="21600"/>
                  </a:cubicBezTo>
                  <a:cubicBezTo>
                    <a:pt x="17280" y="20855"/>
                    <a:pt x="21600" y="16386"/>
                    <a:pt x="21600" y="10428"/>
                  </a:cubicBezTo>
                  <a:cubicBezTo>
                    <a:pt x="21600" y="10428"/>
                    <a:pt x="21600" y="9683"/>
                    <a:pt x="21600" y="9683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305183" y="4972858"/>
              <a:ext cx="113333" cy="11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77" h="21600" extrusionOk="0">
                  <a:moveTo>
                    <a:pt x="19875" y="7920"/>
                  </a:moveTo>
                  <a:cubicBezTo>
                    <a:pt x="19200" y="5040"/>
                    <a:pt x="17175" y="2880"/>
                    <a:pt x="15150" y="1440"/>
                  </a:cubicBezTo>
                  <a:cubicBezTo>
                    <a:pt x="13125" y="720"/>
                    <a:pt x="11775" y="0"/>
                    <a:pt x="9750" y="0"/>
                  </a:cubicBezTo>
                  <a:cubicBezTo>
                    <a:pt x="9075" y="0"/>
                    <a:pt x="8400" y="0"/>
                    <a:pt x="7050" y="0"/>
                  </a:cubicBezTo>
                  <a:cubicBezTo>
                    <a:pt x="2325" y="1440"/>
                    <a:pt x="-1050" y="7200"/>
                    <a:pt x="300" y="12240"/>
                  </a:cubicBezTo>
                  <a:cubicBezTo>
                    <a:pt x="300" y="12960"/>
                    <a:pt x="300" y="12960"/>
                    <a:pt x="300" y="13680"/>
                  </a:cubicBezTo>
                  <a:cubicBezTo>
                    <a:pt x="1650" y="18000"/>
                    <a:pt x="5700" y="21600"/>
                    <a:pt x="9750" y="21600"/>
                  </a:cubicBezTo>
                  <a:cubicBezTo>
                    <a:pt x="11100" y="21600"/>
                    <a:pt x="11775" y="20880"/>
                    <a:pt x="12450" y="20880"/>
                  </a:cubicBezTo>
                  <a:cubicBezTo>
                    <a:pt x="17850" y="19440"/>
                    <a:pt x="20550" y="14400"/>
                    <a:pt x="19875" y="8640"/>
                  </a:cubicBezTo>
                  <a:cubicBezTo>
                    <a:pt x="19875" y="8640"/>
                    <a:pt x="19875" y="7920"/>
                    <a:pt x="19875" y="792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526797" y="5608358"/>
              <a:ext cx="113039" cy="111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72" h="21600" extrusionOk="0">
                  <a:moveTo>
                    <a:pt x="18725" y="5959"/>
                  </a:moveTo>
                  <a:cubicBezTo>
                    <a:pt x="17416" y="3724"/>
                    <a:pt x="15453" y="1490"/>
                    <a:pt x="12834" y="745"/>
                  </a:cubicBezTo>
                  <a:cubicBezTo>
                    <a:pt x="12180" y="0"/>
                    <a:pt x="10871" y="0"/>
                    <a:pt x="9562" y="0"/>
                  </a:cubicBezTo>
                  <a:cubicBezTo>
                    <a:pt x="8253" y="0"/>
                    <a:pt x="6944" y="0"/>
                    <a:pt x="5634" y="745"/>
                  </a:cubicBezTo>
                  <a:cubicBezTo>
                    <a:pt x="1053" y="2979"/>
                    <a:pt x="-911" y="9683"/>
                    <a:pt x="398" y="14897"/>
                  </a:cubicBezTo>
                  <a:cubicBezTo>
                    <a:pt x="398" y="14897"/>
                    <a:pt x="1053" y="14897"/>
                    <a:pt x="1053" y="15641"/>
                  </a:cubicBezTo>
                  <a:cubicBezTo>
                    <a:pt x="2362" y="19366"/>
                    <a:pt x="5634" y="21600"/>
                    <a:pt x="9562" y="21600"/>
                  </a:cubicBezTo>
                  <a:cubicBezTo>
                    <a:pt x="10871" y="21600"/>
                    <a:pt x="12180" y="21600"/>
                    <a:pt x="13489" y="20855"/>
                  </a:cubicBezTo>
                  <a:cubicBezTo>
                    <a:pt x="18725" y="18621"/>
                    <a:pt x="20689" y="12662"/>
                    <a:pt x="18725" y="6703"/>
                  </a:cubicBezTo>
                  <a:cubicBezTo>
                    <a:pt x="18725" y="6703"/>
                    <a:pt x="18725" y="6703"/>
                    <a:pt x="18725" y="5959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7720043" y="5830641"/>
              <a:ext cx="72269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7" h="21600" extrusionOk="0">
                  <a:moveTo>
                    <a:pt x="9720" y="21600"/>
                  </a:moveTo>
                  <a:cubicBezTo>
                    <a:pt x="8640" y="21600"/>
                    <a:pt x="7560" y="21600"/>
                    <a:pt x="5400" y="20463"/>
                  </a:cubicBezTo>
                  <a:cubicBezTo>
                    <a:pt x="3240" y="19326"/>
                    <a:pt x="1080" y="17053"/>
                    <a:pt x="0" y="14779"/>
                  </a:cubicBezTo>
                  <a:cubicBezTo>
                    <a:pt x="0" y="11368"/>
                    <a:pt x="0" y="9095"/>
                    <a:pt x="1080" y="5684"/>
                  </a:cubicBezTo>
                  <a:cubicBezTo>
                    <a:pt x="1080" y="5684"/>
                    <a:pt x="1080" y="5684"/>
                    <a:pt x="1080" y="5684"/>
                  </a:cubicBezTo>
                  <a:cubicBezTo>
                    <a:pt x="3240" y="1137"/>
                    <a:pt x="6480" y="0"/>
                    <a:pt x="9720" y="0"/>
                  </a:cubicBezTo>
                  <a:cubicBezTo>
                    <a:pt x="11880" y="0"/>
                    <a:pt x="12960" y="0"/>
                    <a:pt x="15120" y="1137"/>
                  </a:cubicBezTo>
                  <a:cubicBezTo>
                    <a:pt x="19440" y="3411"/>
                    <a:pt x="21600" y="10232"/>
                    <a:pt x="19440" y="14779"/>
                  </a:cubicBezTo>
                  <a:cubicBezTo>
                    <a:pt x="19440" y="15916"/>
                    <a:pt x="19440" y="15916"/>
                    <a:pt x="19440" y="15916"/>
                  </a:cubicBezTo>
                  <a:cubicBezTo>
                    <a:pt x="17280" y="19326"/>
                    <a:pt x="14040" y="21600"/>
                    <a:pt x="972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7972127" y="5163794"/>
              <a:ext cx="73236" cy="7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25" h="21600" extrusionOk="0">
                  <a:moveTo>
                    <a:pt x="9933" y="21600"/>
                  </a:moveTo>
                  <a:cubicBezTo>
                    <a:pt x="8904" y="21600"/>
                    <a:pt x="7876" y="20520"/>
                    <a:pt x="7876" y="20520"/>
                  </a:cubicBezTo>
                  <a:cubicBezTo>
                    <a:pt x="4790" y="20520"/>
                    <a:pt x="2733" y="18360"/>
                    <a:pt x="1704" y="16200"/>
                  </a:cubicBezTo>
                  <a:cubicBezTo>
                    <a:pt x="-353" y="12960"/>
                    <a:pt x="-353" y="10800"/>
                    <a:pt x="676" y="7560"/>
                  </a:cubicBezTo>
                  <a:cubicBezTo>
                    <a:pt x="676" y="7560"/>
                    <a:pt x="676" y="7560"/>
                    <a:pt x="676" y="7560"/>
                  </a:cubicBezTo>
                  <a:cubicBezTo>
                    <a:pt x="1704" y="3240"/>
                    <a:pt x="5818" y="0"/>
                    <a:pt x="9933" y="0"/>
                  </a:cubicBezTo>
                  <a:cubicBezTo>
                    <a:pt x="10961" y="0"/>
                    <a:pt x="11990" y="0"/>
                    <a:pt x="11990" y="1080"/>
                  </a:cubicBezTo>
                  <a:cubicBezTo>
                    <a:pt x="18161" y="2160"/>
                    <a:pt x="21247" y="7560"/>
                    <a:pt x="19190" y="12960"/>
                  </a:cubicBezTo>
                  <a:cubicBezTo>
                    <a:pt x="19190" y="14040"/>
                    <a:pt x="19190" y="14040"/>
                    <a:pt x="19190" y="14040"/>
                  </a:cubicBezTo>
                  <a:cubicBezTo>
                    <a:pt x="18161" y="18360"/>
                    <a:pt x="14047" y="21600"/>
                    <a:pt x="993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8107101" y="4468448"/>
              <a:ext cx="74607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4" h="21600" extrusionOk="0">
                  <a:moveTo>
                    <a:pt x="10144" y="21600"/>
                  </a:moveTo>
                  <a:cubicBezTo>
                    <a:pt x="10144" y="21600"/>
                    <a:pt x="10144" y="21600"/>
                    <a:pt x="9064" y="21600"/>
                  </a:cubicBezTo>
                  <a:cubicBezTo>
                    <a:pt x="6904" y="21600"/>
                    <a:pt x="3664" y="20463"/>
                    <a:pt x="2584" y="18189"/>
                  </a:cubicBezTo>
                  <a:cubicBezTo>
                    <a:pt x="424" y="15916"/>
                    <a:pt x="-656" y="12505"/>
                    <a:pt x="424" y="10232"/>
                  </a:cubicBezTo>
                  <a:cubicBezTo>
                    <a:pt x="424" y="9095"/>
                    <a:pt x="424" y="9095"/>
                    <a:pt x="424" y="9095"/>
                  </a:cubicBezTo>
                  <a:cubicBezTo>
                    <a:pt x="424" y="3411"/>
                    <a:pt x="4744" y="0"/>
                    <a:pt x="10144" y="0"/>
                  </a:cubicBezTo>
                  <a:cubicBezTo>
                    <a:pt x="10144" y="0"/>
                    <a:pt x="11224" y="0"/>
                    <a:pt x="11224" y="0"/>
                  </a:cubicBezTo>
                  <a:cubicBezTo>
                    <a:pt x="14464" y="0"/>
                    <a:pt x="16624" y="1137"/>
                    <a:pt x="18784" y="3411"/>
                  </a:cubicBezTo>
                  <a:cubicBezTo>
                    <a:pt x="19864" y="5684"/>
                    <a:pt x="20944" y="9095"/>
                    <a:pt x="20944" y="11368"/>
                  </a:cubicBezTo>
                  <a:cubicBezTo>
                    <a:pt x="20944" y="12505"/>
                    <a:pt x="20944" y="12505"/>
                    <a:pt x="20944" y="12505"/>
                  </a:cubicBezTo>
                  <a:cubicBezTo>
                    <a:pt x="19864" y="18189"/>
                    <a:pt x="15544" y="21600"/>
                    <a:pt x="10144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8116161" y="3756004"/>
              <a:ext cx="76945" cy="7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8640" y="21600"/>
                    <a:pt x="6480" y="20520"/>
                    <a:pt x="4320" y="18360"/>
                  </a:cubicBezTo>
                  <a:cubicBezTo>
                    <a:pt x="2160" y="17280"/>
                    <a:pt x="1080" y="14040"/>
                    <a:pt x="0" y="11880"/>
                  </a:cubicBezTo>
                  <a:cubicBezTo>
                    <a:pt x="0" y="11880"/>
                    <a:pt x="0" y="10800"/>
                    <a:pt x="0" y="10800"/>
                  </a:cubicBezTo>
                  <a:cubicBezTo>
                    <a:pt x="0" y="5400"/>
                    <a:pt x="4320" y="1080"/>
                    <a:pt x="9720" y="0"/>
                  </a:cubicBezTo>
                  <a:cubicBezTo>
                    <a:pt x="9720" y="0"/>
                    <a:pt x="10800" y="0"/>
                    <a:pt x="10800" y="0"/>
                  </a:cubicBezTo>
                  <a:cubicBezTo>
                    <a:pt x="16200" y="0"/>
                    <a:pt x="20520" y="4320"/>
                    <a:pt x="21600" y="9720"/>
                  </a:cubicBezTo>
                  <a:cubicBezTo>
                    <a:pt x="21600" y="9720"/>
                    <a:pt x="21600" y="10800"/>
                    <a:pt x="21600" y="10800"/>
                  </a:cubicBezTo>
                  <a:cubicBezTo>
                    <a:pt x="21600" y="16200"/>
                    <a:pt x="17280" y="20520"/>
                    <a:pt x="11880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8005243" y="3057809"/>
              <a:ext cx="73514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00" h="21600" extrusionOk="0">
                  <a:moveTo>
                    <a:pt x="9455" y="21600"/>
                  </a:moveTo>
                  <a:cubicBezTo>
                    <a:pt x="8426" y="21600"/>
                    <a:pt x="6369" y="21600"/>
                    <a:pt x="4312" y="20463"/>
                  </a:cubicBezTo>
                  <a:cubicBezTo>
                    <a:pt x="2255" y="19326"/>
                    <a:pt x="1226" y="17053"/>
                    <a:pt x="198" y="13642"/>
                  </a:cubicBezTo>
                  <a:cubicBezTo>
                    <a:pt x="198" y="13642"/>
                    <a:pt x="198" y="13642"/>
                    <a:pt x="198" y="12505"/>
                  </a:cubicBezTo>
                  <a:cubicBezTo>
                    <a:pt x="-831" y="6821"/>
                    <a:pt x="2255" y="2274"/>
                    <a:pt x="7398" y="0"/>
                  </a:cubicBezTo>
                  <a:cubicBezTo>
                    <a:pt x="8426" y="0"/>
                    <a:pt x="8426" y="0"/>
                    <a:pt x="9455" y="0"/>
                  </a:cubicBezTo>
                  <a:cubicBezTo>
                    <a:pt x="14598" y="0"/>
                    <a:pt x="17683" y="3411"/>
                    <a:pt x="19740" y="7958"/>
                  </a:cubicBezTo>
                  <a:cubicBezTo>
                    <a:pt x="19740" y="7958"/>
                    <a:pt x="19740" y="9095"/>
                    <a:pt x="19740" y="9095"/>
                  </a:cubicBezTo>
                  <a:cubicBezTo>
                    <a:pt x="20769" y="14779"/>
                    <a:pt x="16655" y="20463"/>
                    <a:pt x="12540" y="21600"/>
                  </a:cubicBezTo>
                  <a:cubicBezTo>
                    <a:pt x="11512" y="21600"/>
                    <a:pt x="10483" y="21600"/>
                    <a:pt x="9455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7770433" y="2388112"/>
              <a:ext cx="75907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78" h="21600" extrusionOk="0">
                  <a:moveTo>
                    <a:pt x="9589" y="21600"/>
                  </a:moveTo>
                  <a:cubicBezTo>
                    <a:pt x="8607" y="21600"/>
                    <a:pt x="7625" y="21600"/>
                    <a:pt x="6644" y="20463"/>
                  </a:cubicBezTo>
                  <a:cubicBezTo>
                    <a:pt x="3698" y="20463"/>
                    <a:pt x="2716" y="18189"/>
                    <a:pt x="753" y="14779"/>
                  </a:cubicBezTo>
                  <a:cubicBezTo>
                    <a:pt x="753" y="14779"/>
                    <a:pt x="753" y="14779"/>
                    <a:pt x="753" y="14779"/>
                  </a:cubicBezTo>
                  <a:cubicBezTo>
                    <a:pt x="-1211" y="9095"/>
                    <a:pt x="753" y="3411"/>
                    <a:pt x="5662" y="1137"/>
                  </a:cubicBezTo>
                  <a:cubicBezTo>
                    <a:pt x="6644" y="0"/>
                    <a:pt x="8607" y="0"/>
                    <a:pt x="9589" y="0"/>
                  </a:cubicBezTo>
                  <a:cubicBezTo>
                    <a:pt x="13516" y="0"/>
                    <a:pt x="16462" y="2274"/>
                    <a:pt x="18425" y="5684"/>
                  </a:cubicBezTo>
                  <a:cubicBezTo>
                    <a:pt x="18425" y="6821"/>
                    <a:pt x="18425" y="6821"/>
                    <a:pt x="18425" y="6821"/>
                  </a:cubicBezTo>
                  <a:cubicBezTo>
                    <a:pt x="20389" y="12505"/>
                    <a:pt x="18425" y="18189"/>
                    <a:pt x="13516" y="20463"/>
                  </a:cubicBezTo>
                  <a:cubicBezTo>
                    <a:pt x="12534" y="21600"/>
                    <a:pt x="11553" y="21600"/>
                    <a:pt x="958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7425747" y="1766861"/>
              <a:ext cx="73958" cy="74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0" h="21600" extrusionOk="0">
                  <a:moveTo>
                    <a:pt x="9511" y="21600"/>
                  </a:moveTo>
                  <a:cubicBezTo>
                    <a:pt x="9511" y="21600"/>
                    <a:pt x="8529" y="21600"/>
                    <a:pt x="8529" y="21600"/>
                  </a:cubicBezTo>
                  <a:cubicBezTo>
                    <a:pt x="5584" y="20463"/>
                    <a:pt x="3620" y="19326"/>
                    <a:pt x="1656" y="17053"/>
                  </a:cubicBezTo>
                  <a:cubicBezTo>
                    <a:pt x="1656" y="17053"/>
                    <a:pt x="1656" y="17053"/>
                    <a:pt x="1656" y="15916"/>
                  </a:cubicBezTo>
                  <a:cubicBezTo>
                    <a:pt x="-1289" y="11368"/>
                    <a:pt x="-307" y="4547"/>
                    <a:pt x="4602" y="1137"/>
                  </a:cubicBezTo>
                  <a:cubicBezTo>
                    <a:pt x="5584" y="0"/>
                    <a:pt x="7547" y="0"/>
                    <a:pt x="9511" y="0"/>
                  </a:cubicBezTo>
                  <a:cubicBezTo>
                    <a:pt x="12456" y="0"/>
                    <a:pt x="15402" y="1137"/>
                    <a:pt x="17366" y="4547"/>
                  </a:cubicBezTo>
                  <a:cubicBezTo>
                    <a:pt x="17366" y="4547"/>
                    <a:pt x="17366" y="4547"/>
                    <a:pt x="18347" y="5684"/>
                  </a:cubicBezTo>
                  <a:cubicBezTo>
                    <a:pt x="20311" y="10232"/>
                    <a:pt x="19329" y="15916"/>
                    <a:pt x="15402" y="19326"/>
                  </a:cubicBezTo>
                  <a:cubicBezTo>
                    <a:pt x="13438" y="20463"/>
                    <a:pt x="11475" y="21600"/>
                    <a:pt x="9511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978859" y="1216854"/>
              <a:ext cx="73913" cy="74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08" h="21600" extrusionOk="0">
                  <a:moveTo>
                    <a:pt x="9580" y="21600"/>
                  </a:moveTo>
                  <a:cubicBezTo>
                    <a:pt x="7523" y="21600"/>
                    <a:pt x="5465" y="20520"/>
                    <a:pt x="3408" y="18360"/>
                  </a:cubicBezTo>
                  <a:cubicBezTo>
                    <a:pt x="3408" y="17280"/>
                    <a:pt x="3408" y="17280"/>
                    <a:pt x="3408" y="17280"/>
                  </a:cubicBezTo>
                  <a:cubicBezTo>
                    <a:pt x="2380" y="16200"/>
                    <a:pt x="2380" y="16200"/>
                    <a:pt x="2380" y="16200"/>
                  </a:cubicBezTo>
                  <a:cubicBezTo>
                    <a:pt x="2380" y="16200"/>
                    <a:pt x="2380" y="16200"/>
                    <a:pt x="1351" y="16200"/>
                  </a:cubicBezTo>
                  <a:cubicBezTo>
                    <a:pt x="1351" y="16200"/>
                    <a:pt x="1351" y="16200"/>
                    <a:pt x="1351" y="16200"/>
                  </a:cubicBezTo>
                  <a:cubicBezTo>
                    <a:pt x="-706" y="11880"/>
                    <a:pt x="-706" y="6480"/>
                    <a:pt x="3408" y="3240"/>
                  </a:cubicBezTo>
                  <a:cubicBezTo>
                    <a:pt x="4437" y="1080"/>
                    <a:pt x="7523" y="0"/>
                    <a:pt x="9580" y="0"/>
                  </a:cubicBezTo>
                  <a:cubicBezTo>
                    <a:pt x="12665" y="0"/>
                    <a:pt x="14723" y="1080"/>
                    <a:pt x="16780" y="3240"/>
                  </a:cubicBezTo>
                  <a:cubicBezTo>
                    <a:pt x="16780" y="3240"/>
                    <a:pt x="17808" y="3240"/>
                    <a:pt x="17808" y="3240"/>
                  </a:cubicBezTo>
                  <a:cubicBezTo>
                    <a:pt x="20894" y="7560"/>
                    <a:pt x="20894" y="14040"/>
                    <a:pt x="16780" y="18360"/>
                  </a:cubicBezTo>
                  <a:cubicBezTo>
                    <a:pt x="15751" y="19440"/>
                    <a:pt x="13694" y="21600"/>
                    <a:pt x="958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6442361" y="752340"/>
              <a:ext cx="73462" cy="71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00" h="21600" extrusionOk="0">
                  <a:moveTo>
                    <a:pt x="9567" y="21600"/>
                  </a:moveTo>
                  <a:cubicBezTo>
                    <a:pt x="7603" y="21600"/>
                    <a:pt x="5640" y="21600"/>
                    <a:pt x="4658" y="19326"/>
                  </a:cubicBezTo>
                  <a:cubicBezTo>
                    <a:pt x="4658" y="19326"/>
                    <a:pt x="3676" y="19326"/>
                    <a:pt x="3676" y="19326"/>
                  </a:cubicBezTo>
                  <a:cubicBezTo>
                    <a:pt x="-251" y="15916"/>
                    <a:pt x="-1233" y="9095"/>
                    <a:pt x="1712" y="4547"/>
                  </a:cubicBezTo>
                  <a:cubicBezTo>
                    <a:pt x="3676" y="1137"/>
                    <a:pt x="6622" y="0"/>
                    <a:pt x="9567" y="0"/>
                  </a:cubicBezTo>
                  <a:cubicBezTo>
                    <a:pt x="11531" y="0"/>
                    <a:pt x="13494" y="0"/>
                    <a:pt x="15458" y="2274"/>
                  </a:cubicBezTo>
                  <a:cubicBezTo>
                    <a:pt x="15458" y="2274"/>
                    <a:pt x="15458" y="2274"/>
                    <a:pt x="16440" y="2274"/>
                  </a:cubicBezTo>
                  <a:cubicBezTo>
                    <a:pt x="19385" y="5684"/>
                    <a:pt x="20367" y="12505"/>
                    <a:pt x="17422" y="17053"/>
                  </a:cubicBezTo>
                  <a:cubicBezTo>
                    <a:pt x="16440" y="19326"/>
                    <a:pt x="14476" y="21600"/>
                    <a:pt x="11531" y="21600"/>
                  </a:cubicBezTo>
                  <a:cubicBezTo>
                    <a:pt x="10549" y="21600"/>
                    <a:pt x="10549" y="21600"/>
                    <a:pt x="956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5832514" y="387569"/>
              <a:ext cx="76049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13" h="21600" extrusionOk="0">
                  <a:moveTo>
                    <a:pt x="9607" y="21600"/>
                  </a:moveTo>
                  <a:cubicBezTo>
                    <a:pt x="8625" y="21600"/>
                    <a:pt x="6662" y="21600"/>
                    <a:pt x="5680" y="20463"/>
                  </a:cubicBezTo>
                  <a:cubicBezTo>
                    <a:pt x="5680" y="20463"/>
                    <a:pt x="5680" y="20463"/>
                    <a:pt x="4698" y="20463"/>
                  </a:cubicBezTo>
                  <a:cubicBezTo>
                    <a:pt x="771" y="18189"/>
                    <a:pt x="-1193" y="11368"/>
                    <a:pt x="771" y="6821"/>
                  </a:cubicBezTo>
                  <a:cubicBezTo>
                    <a:pt x="2734" y="2274"/>
                    <a:pt x="5680" y="0"/>
                    <a:pt x="9607" y="0"/>
                  </a:cubicBezTo>
                  <a:cubicBezTo>
                    <a:pt x="11571" y="0"/>
                    <a:pt x="12552" y="0"/>
                    <a:pt x="13534" y="1137"/>
                  </a:cubicBezTo>
                  <a:cubicBezTo>
                    <a:pt x="13534" y="1137"/>
                    <a:pt x="14516" y="1137"/>
                    <a:pt x="14516" y="1137"/>
                  </a:cubicBezTo>
                  <a:cubicBezTo>
                    <a:pt x="18443" y="4547"/>
                    <a:pt x="20407" y="10232"/>
                    <a:pt x="18443" y="15916"/>
                  </a:cubicBezTo>
                  <a:cubicBezTo>
                    <a:pt x="17462" y="18189"/>
                    <a:pt x="15498" y="20463"/>
                    <a:pt x="12552" y="21600"/>
                  </a:cubicBezTo>
                  <a:cubicBezTo>
                    <a:pt x="11571" y="21600"/>
                    <a:pt x="10589" y="21600"/>
                    <a:pt x="960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5169715" y="136789"/>
              <a:ext cx="73873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97" h="21600" extrusionOk="0">
                  <a:moveTo>
                    <a:pt x="10483" y="21600"/>
                  </a:moveTo>
                  <a:cubicBezTo>
                    <a:pt x="9455" y="21600"/>
                    <a:pt x="8426" y="21600"/>
                    <a:pt x="7398" y="21600"/>
                  </a:cubicBezTo>
                  <a:cubicBezTo>
                    <a:pt x="7398" y="21600"/>
                    <a:pt x="7398" y="20463"/>
                    <a:pt x="7398" y="20463"/>
                  </a:cubicBezTo>
                  <a:cubicBezTo>
                    <a:pt x="2255" y="19326"/>
                    <a:pt x="-831" y="13642"/>
                    <a:pt x="198" y="7958"/>
                  </a:cubicBezTo>
                  <a:cubicBezTo>
                    <a:pt x="2255" y="3411"/>
                    <a:pt x="5340" y="0"/>
                    <a:pt x="10483" y="0"/>
                  </a:cubicBezTo>
                  <a:cubicBezTo>
                    <a:pt x="11512" y="0"/>
                    <a:pt x="11512" y="0"/>
                    <a:pt x="12540" y="0"/>
                  </a:cubicBezTo>
                  <a:cubicBezTo>
                    <a:pt x="12540" y="0"/>
                    <a:pt x="13569" y="0"/>
                    <a:pt x="13569" y="0"/>
                  </a:cubicBezTo>
                  <a:cubicBezTo>
                    <a:pt x="18712" y="2274"/>
                    <a:pt x="20769" y="7958"/>
                    <a:pt x="19740" y="13642"/>
                  </a:cubicBezTo>
                  <a:cubicBezTo>
                    <a:pt x="18712" y="15916"/>
                    <a:pt x="17683" y="18189"/>
                    <a:pt x="14598" y="20463"/>
                  </a:cubicBezTo>
                  <a:cubicBezTo>
                    <a:pt x="13569" y="20463"/>
                    <a:pt x="11512" y="21600"/>
                    <a:pt x="10483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474552" y="-1"/>
              <a:ext cx="73691" cy="7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87" h="21600" extrusionOk="0">
                  <a:moveTo>
                    <a:pt x="9887" y="21600"/>
                  </a:moveTo>
                  <a:cubicBezTo>
                    <a:pt x="9887" y="21600"/>
                    <a:pt x="9887" y="21600"/>
                    <a:pt x="9887" y="21600"/>
                  </a:cubicBezTo>
                  <a:cubicBezTo>
                    <a:pt x="8807" y="21600"/>
                    <a:pt x="8807" y="21600"/>
                    <a:pt x="8807" y="21600"/>
                  </a:cubicBezTo>
                  <a:cubicBezTo>
                    <a:pt x="3407" y="20520"/>
                    <a:pt x="-913" y="15120"/>
                    <a:pt x="167" y="9720"/>
                  </a:cubicBezTo>
                  <a:cubicBezTo>
                    <a:pt x="167" y="4320"/>
                    <a:pt x="5567" y="0"/>
                    <a:pt x="9887" y="0"/>
                  </a:cubicBezTo>
                  <a:cubicBezTo>
                    <a:pt x="10967" y="0"/>
                    <a:pt x="10967" y="0"/>
                    <a:pt x="10967" y="0"/>
                  </a:cubicBezTo>
                  <a:cubicBezTo>
                    <a:pt x="12047" y="1080"/>
                    <a:pt x="12047" y="1080"/>
                    <a:pt x="12047" y="1080"/>
                  </a:cubicBezTo>
                  <a:cubicBezTo>
                    <a:pt x="17447" y="1080"/>
                    <a:pt x="20687" y="6480"/>
                    <a:pt x="20687" y="11880"/>
                  </a:cubicBezTo>
                  <a:cubicBezTo>
                    <a:pt x="20687" y="15120"/>
                    <a:pt x="19607" y="17280"/>
                    <a:pt x="17447" y="18360"/>
                  </a:cubicBezTo>
                  <a:cubicBezTo>
                    <a:pt x="15287" y="20520"/>
                    <a:pt x="13127" y="21600"/>
                    <a:pt x="988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3764554" y="-1"/>
              <a:ext cx="74607" cy="598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4" h="21600" extrusionOk="0">
                  <a:moveTo>
                    <a:pt x="12960" y="21600"/>
                  </a:moveTo>
                  <a:cubicBezTo>
                    <a:pt x="12960" y="21600"/>
                    <a:pt x="11880" y="21600"/>
                    <a:pt x="10800" y="21600"/>
                  </a:cubicBezTo>
                  <a:cubicBezTo>
                    <a:pt x="8640" y="21600"/>
                    <a:pt x="1080" y="21600"/>
                    <a:pt x="0" y="12150"/>
                  </a:cubicBezTo>
                  <a:cubicBezTo>
                    <a:pt x="0" y="8100"/>
                    <a:pt x="1080" y="5400"/>
                    <a:pt x="2160" y="2700"/>
                  </a:cubicBezTo>
                  <a:cubicBezTo>
                    <a:pt x="4320" y="1350"/>
                    <a:pt x="6480" y="0"/>
                    <a:pt x="864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16200" y="0"/>
                    <a:pt x="20520" y="4050"/>
                    <a:pt x="20520" y="10800"/>
                  </a:cubicBezTo>
                  <a:cubicBezTo>
                    <a:pt x="21600" y="13500"/>
                    <a:pt x="20520" y="16200"/>
                    <a:pt x="18360" y="18900"/>
                  </a:cubicBezTo>
                  <a:cubicBezTo>
                    <a:pt x="17280" y="20250"/>
                    <a:pt x="16200" y="21600"/>
                    <a:pt x="1404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3066358" y="102591"/>
              <a:ext cx="71246" cy="7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32" y="21600"/>
                  </a:moveTo>
                  <a:cubicBezTo>
                    <a:pt x="5684" y="21600"/>
                    <a:pt x="1137" y="18360"/>
                    <a:pt x="0" y="12960"/>
                  </a:cubicBezTo>
                  <a:cubicBezTo>
                    <a:pt x="0" y="10800"/>
                    <a:pt x="0" y="7560"/>
                    <a:pt x="1137" y="5400"/>
                  </a:cubicBezTo>
                  <a:cubicBezTo>
                    <a:pt x="2274" y="3240"/>
                    <a:pt x="5684" y="1080"/>
                    <a:pt x="7958" y="1080"/>
                  </a:cubicBezTo>
                  <a:cubicBezTo>
                    <a:pt x="7958" y="1080"/>
                    <a:pt x="9095" y="0"/>
                    <a:pt x="9095" y="0"/>
                  </a:cubicBezTo>
                  <a:cubicBezTo>
                    <a:pt x="9095" y="0"/>
                    <a:pt x="10232" y="0"/>
                    <a:pt x="10232" y="0"/>
                  </a:cubicBezTo>
                  <a:cubicBezTo>
                    <a:pt x="15916" y="0"/>
                    <a:pt x="20463" y="3240"/>
                    <a:pt x="21600" y="7560"/>
                  </a:cubicBezTo>
                  <a:cubicBezTo>
                    <a:pt x="21600" y="10800"/>
                    <a:pt x="21600" y="12960"/>
                    <a:pt x="20463" y="16200"/>
                  </a:cubicBezTo>
                  <a:cubicBezTo>
                    <a:pt x="19326" y="18360"/>
                    <a:pt x="17053" y="20520"/>
                    <a:pt x="13642" y="20520"/>
                  </a:cubicBezTo>
                  <a:cubicBezTo>
                    <a:pt x="13642" y="20520"/>
                    <a:pt x="12505" y="20520"/>
                    <a:pt x="12505" y="20520"/>
                  </a:cubicBezTo>
                  <a:cubicBezTo>
                    <a:pt x="12505" y="21600"/>
                    <a:pt x="11368" y="21600"/>
                    <a:pt x="1023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2394773" y="333423"/>
              <a:ext cx="75021" cy="7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60" h="21600" extrusionOk="0">
                  <a:moveTo>
                    <a:pt x="10530" y="21600"/>
                  </a:moveTo>
                  <a:cubicBezTo>
                    <a:pt x="6210" y="21600"/>
                    <a:pt x="2970" y="19440"/>
                    <a:pt x="810" y="15120"/>
                  </a:cubicBezTo>
                  <a:cubicBezTo>
                    <a:pt x="-270" y="12960"/>
                    <a:pt x="-270" y="9720"/>
                    <a:pt x="810" y="7560"/>
                  </a:cubicBezTo>
                  <a:cubicBezTo>
                    <a:pt x="1890" y="4320"/>
                    <a:pt x="4050" y="2160"/>
                    <a:pt x="6210" y="1080"/>
                  </a:cubicBezTo>
                  <a:cubicBezTo>
                    <a:pt x="6210" y="1080"/>
                    <a:pt x="7290" y="1080"/>
                    <a:pt x="7290" y="1080"/>
                  </a:cubicBezTo>
                  <a:cubicBezTo>
                    <a:pt x="8370" y="1080"/>
                    <a:pt x="9450" y="0"/>
                    <a:pt x="10530" y="0"/>
                  </a:cubicBezTo>
                  <a:cubicBezTo>
                    <a:pt x="14850" y="0"/>
                    <a:pt x="18090" y="3240"/>
                    <a:pt x="20250" y="6480"/>
                  </a:cubicBezTo>
                  <a:cubicBezTo>
                    <a:pt x="21330" y="8640"/>
                    <a:pt x="21330" y="11880"/>
                    <a:pt x="20250" y="14040"/>
                  </a:cubicBezTo>
                  <a:cubicBezTo>
                    <a:pt x="19170" y="17280"/>
                    <a:pt x="18090" y="19440"/>
                    <a:pt x="14850" y="20520"/>
                  </a:cubicBezTo>
                  <a:cubicBezTo>
                    <a:pt x="14850" y="20520"/>
                    <a:pt x="14850" y="20520"/>
                    <a:pt x="14850" y="20520"/>
                  </a:cubicBezTo>
                  <a:cubicBezTo>
                    <a:pt x="12690" y="21600"/>
                    <a:pt x="11610" y="21600"/>
                    <a:pt x="1053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777580" y="681096"/>
              <a:ext cx="71925" cy="74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7" h="21600" extrusionOk="0">
                  <a:moveTo>
                    <a:pt x="10167" y="21600"/>
                  </a:moveTo>
                  <a:cubicBezTo>
                    <a:pt x="6927" y="21600"/>
                    <a:pt x="3687" y="19440"/>
                    <a:pt x="1527" y="16200"/>
                  </a:cubicBezTo>
                  <a:cubicBezTo>
                    <a:pt x="447" y="14040"/>
                    <a:pt x="-633" y="11880"/>
                    <a:pt x="447" y="8640"/>
                  </a:cubicBezTo>
                  <a:cubicBezTo>
                    <a:pt x="447" y="6480"/>
                    <a:pt x="1527" y="4320"/>
                    <a:pt x="4767" y="2160"/>
                  </a:cubicBezTo>
                  <a:cubicBezTo>
                    <a:pt x="4767" y="2160"/>
                    <a:pt x="4767" y="2160"/>
                    <a:pt x="4767" y="2160"/>
                  </a:cubicBezTo>
                  <a:cubicBezTo>
                    <a:pt x="6927" y="1080"/>
                    <a:pt x="8007" y="0"/>
                    <a:pt x="10167" y="0"/>
                  </a:cubicBezTo>
                  <a:cubicBezTo>
                    <a:pt x="13407" y="0"/>
                    <a:pt x="16647" y="2160"/>
                    <a:pt x="18807" y="4320"/>
                  </a:cubicBezTo>
                  <a:cubicBezTo>
                    <a:pt x="20967" y="7560"/>
                    <a:pt x="20967" y="9720"/>
                    <a:pt x="20967" y="12960"/>
                  </a:cubicBezTo>
                  <a:cubicBezTo>
                    <a:pt x="19887" y="15120"/>
                    <a:pt x="18807" y="17280"/>
                    <a:pt x="16647" y="19440"/>
                  </a:cubicBezTo>
                  <a:cubicBezTo>
                    <a:pt x="16647" y="19440"/>
                    <a:pt x="15567" y="19440"/>
                    <a:pt x="15567" y="19440"/>
                  </a:cubicBezTo>
                  <a:cubicBezTo>
                    <a:pt x="13407" y="20520"/>
                    <a:pt x="12327" y="21600"/>
                    <a:pt x="1016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228253" y="1128511"/>
              <a:ext cx="71245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32" y="21600"/>
                  </a:moveTo>
                  <a:cubicBezTo>
                    <a:pt x="7958" y="21600"/>
                    <a:pt x="5684" y="21600"/>
                    <a:pt x="3411" y="19326"/>
                  </a:cubicBezTo>
                  <a:cubicBezTo>
                    <a:pt x="1137" y="17053"/>
                    <a:pt x="0" y="13642"/>
                    <a:pt x="0" y="11368"/>
                  </a:cubicBezTo>
                  <a:cubicBezTo>
                    <a:pt x="0" y="7958"/>
                    <a:pt x="1137" y="5684"/>
                    <a:pt x="3411" y="3411"/>
                  </a:cubicBezTo>
                  <a:cubicBezTo>
                    <a:pt x="3411" y="3411"/>
                    <a:pt x="3411" y="2274"/>
                    <a:pt x="3411" y="2274"/>
                  </a:cubicBezTo>
                  <a:cubicBezTo>
                    <a:pt x="5684" y="1137"/>
                    <a:pt x="7958" y="0"/>
                    <a:pt x="10232" y="0"/>
                  </a:cubicBezTo>
                  <a:cubicBezTo>
                    <a:pt x="13642" y="0"/>
                    <a:pt x="15916" y="1137"/>
                    <a:pt x="18189" y="3411"/>
                  </a:cubicBezTo>
                  <a:cubicBezTo>
                    <a:pt x="20463" y="5684"/>
                    <a:pt x="21600" y="7958"/>
                    <a:pt x="21600" y="11368"/>
                  </a:cubicBezTo>
                  <a:cubicBezTo>
                    <a:pt x="21600" y="13642"/>
                    <a:pt x="20463" y="17053"/>
                    <a:pt x="18189" y="19326"/>
                  </a:cubicBezTo>
                  <a:cubicBezTo>
                    <a:pt x="18189" y="19326"/>
                    <a:pt x="18189" y="19326"/>
                    <a:pt x="18189" y="19326"/>
                  </a:cubicBezTo>
                  <a:cubicBezTo>
                    <a:pt x="15916" y="21600"/>
                    <a:pt x="13642" y="21600"/>
                    <a:pt x="10232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763060" y="1664269"/>
              <a:ext cx="71925" cy="7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7" h="21600" extrusionOk="0">
                  <a:moveTo>
                    <a:pt x="10167" y="21600"/>
                  </a:moveTo>
                  <a:cubicBezTo>
                    <a:pt x="8007" y="21600"/>
                    <a:pt x="5847" y="20520"/>
                    <a:pt x="4767" y="19440"/>
                  </a:cubicBezTo>
                  <a:cubicBezTo>
                    <a:pt x="2607" y="17280"/>
                    <a:pt x="447" y="15120"/>
                    <a:pt x="447" y="12960"/>
                  </a:cubicBezTo>
                  <a:cubicBezTo>
                    <a:pt x="-633" y="9720"/>
                    <a:pt x="447" y="6480"/>
                    <a:pt x="1527" y="4320"/>
                  </a:cubicBezTo>
                  <a:cubicBezTo>
                    <a:pt x="2607" y="4320"/>
                    <a:pt x="2607" y="4320"/>
                    <a:pt x="2607" y="4320"/>
                  </a:cubicBezTo>
                  <a:cubicBezTo>
                    <a:pt x="4767" y="2160"/>
                    <a:pt x="6927" y="0"/>
                    <a:pt x="10167" y="0"/>
                  </a:cubicBezTo>
                  <a:cubicBezTo>
                    <a:pt x="12327" y="0"/>
                    <a:pt x="14487" y="1080"/>
                    <a:pt x="16647" y="2160"/>
                  </a:cubicBezTo>
                  <a:cubicBezTo>
                    <a:pt x="18807" y="4320"/>
                    <a:pt x="19887" y="6480"/>
                    <a:pt x="20967" y="8640"/>
                  </a:cubicBezTo>
                  <a:cubicBezTo>
                    <a:pt x="20967" y="11880"/>
                    <a:pt x="20967" y="14040"/>
                    <a:pt x="18807" y="16200"/>
                  </a:cubicBezTo>
                  <a:cubicBezTo>
                    <a:pt x="18807" y="17280"/>
                    <a:pt x="18807" y="17280"/>
                    <a:pt x="18807" y="17280"/>
                  </a:cubicBezTo>
                  <a:cubicBezTo>
                    <a:pt x="16647" y="19440"/>
                    <a:pt x="13407" y="21600"/>
                    <a:pt x="10167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398968" y="2276970"/>
              <a:ext cx="71245" cy="71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68" y="21600"/>
                  </a:moveTo>
                  <a:cubicBezTo>
                    <a:pt x="9095" y="21600"/>
                    <a:pt x="7958" y="21600"/>
                    <a:pt x="5684" y="20463"/>
                  </a:cubicBezTo>
                  <a:cubicBezTo>
                    <a:pt x="3411" y="19326"/>
                    <a:pt x="1137" y="17053"/>
                    <a:pt x="0" y="13642"/>
                  </a:cubicBezTo>
                  <a:cubicBezTo>
                    <a:pt x="0" y="11368"/>
                    <a:pt x="0" y="7958"/>
                    <a:pt x="1137" y="5684"/>
                  </a:cubicBezTo>
                  <a:cubicBezTo>
                    <a:pt x="1137" y="5684"/>
                    <a:pt x="1137" y="4547"/>
                    <a:pt x="1137" y="4547"/>
                  </a:cubicBezTo>
                  <a:cubicBezTo>
                    <a:pt x="3411" y="1137"/>
                    <a:pt x="6821" y="0"/>
                    <a:pt x="11368" y="0"/>
                  </a:cubicBezTo>
                  <a:cubicBezTo>
                    <a:pt x="12505" y="0"/>
                    <a:pt x="13642" y="0"/>
                    <a:pt x="15916" y="0"/>
                  </a:cubicBezTo>
                  <a:cubicBezTo>
                    <a:pt x="18189" y="2274"/>
                    <a:pt x="20463" y="3411"/>
                    <a:pt x="21600" y="6821"/>
                  </a:cubicBezTo>
                  <a:cubicBezTo>
                    <a:pt x="21600" y="9095"/>
                    <a:pt x="21600" y="12505"/>
                    <a:pt x="20463" y="14779"/>
                  </a:cubicBezTo>
                  <a:cubicBezTo>
                    <a:pt x="20463" y="14779"/>
                    <a:pt x="20463" y="15916"/>
                    <a:pt x="20463" y="15916"/>
                  </a:cubicBezTo>
                  <a:cubicBezTo>
                    <a:pt x="18189" y="19326"/>
                    <a:pt x="14779" y="21600"/>
                    <a:pt x="11368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46609" y="2938118"/>
              <a:ext cx="71553" cy="7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9" h="21600" extrusionOk="0">
                  <a:moveTo>
                    <a:pt x="10429" y="21600"/>
                  </a:moveTo>
                  <a:cubicBezTo>
                    <a:pt x="9349" y="21600"/>
                    <a:pt x="8269" y="21600"/>
                    <a:pt x="8269" y="21600"/>
                  </a:cubicBezTo>
                  <a:cubicBezTo>
                    <a:pt x="5029" y="20463"/>
                    <a:pt x="2869" y="19326"/>
                    <a:pt x="1789" y="15916"/>
                  </a:cubicBezTo>
                  <a:cubicBezTo>
                    <a:pt x="-371" y="13642"/>
                    <a:pt x="-371" y="11368"/>
                    <a:pt x="709" y="7958"/>
                  </a:cubicBezTo>
                  <a:cubicBezTo>
                    <a:pt x="709" y="7958"/>
                    <a:pt x="709" y="6821"/>
                    <a:pt x="709" y="6821"/>
                  </a:cubicBezTo>
                  <a:cubicBezTo>
                    <a:pt x="1789" y="2274"/>
                    <a:pt x="6109" y="0"/>
                    <a:pt x="10429" y="0"/>
                  </a:cubicBezTo>
                  <a:cubicBezTo>
                    <a:pt x="11509" y="0"/>
                    <a:pt x="12589" y="0"/>
                    <a:pt x="13669" y="0"/>
                  </a:cubicBezTo>
                  <a:cubicBezTo>
                    <a:pt x="15829" y="1137"/>
                    <a:pt x="17989" y="2274"/>
                    <a:pt x="19069" y="5684"/>
                  </a:cubicBezTo>
                  <a:cubicBezTo>
                    <a:pt x="21229" y="7958"/>
                    <a:pt x="21229" y="10232"/>
                    <a:pt x="20149" y="13642"/>
                  </a:cubicBezTo>
                  <a:cubicBezTo>
                    <a:pt x="20149" y="13642"/>
                    <a:pt x="20149" y="13642"/>
                    <a:pt x="20149" y="14779"/>
                  </a:cubicBezTo>
                  <a:cubicBezTo>
                    <a:pt x="19069" y="19326"/>
                    <a:pt x="14749" y="21600"/>
                    <a:pt x="1042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1399" y="3636314"/>
              <a:ext cx="74607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4" h="21600" extrusionOk="0">
                  <a:moveTo>
                    <a:pt x="10800" y="21600"/>
                  </a:moveTo>
                  <a:cubicBezTo>
                    <a:pt x="10800" y="21600"/>
                    <a:pt x="9720" y="21600"/>
                    <a:pt x="9720" y="21600"/>
                  </a:cubicBezTo>
                  <a:cubicBezTo>
                    <a:pt x="6480" y="21600"/>
                    <a:pt x="4320" y="20463"/>
                    <a:pt x="3240" y="18189"/>
                  </a:cubicBezTo>
                  <a:cubicBezTo>
                    <a:pt x="1080" y="15916"/>
                    <a:pt x="0" y="13642"/>
                    <a:pt x="0" y="10232"/>
                  </a:cubicBezTo>
                  <a:cubicBezTo>
                    <a:pt x="0" y="10232"/>
                    <a:pt x="0" y="9095"/>
                    <a:pt x="0" y="9095"/>
                  </a:cubicBezTo>
                  <a:cubicBezTo>
                    <a:pt x="1080" y="4547"/>
                    <a:pt x="5400" y="0"/>
                    <a:pt x="10800" y="0"/>
                  </a:cubicBezTo>
                  <a:cubicBezTo>
                    <a:pt x="10800" y="0"/>
                    <a:pt x="10800" y="0"/>
                    <a:pt x="11880" y="0"/>
                  </a:cubicBezTo>
                  <a:cubicBezTo>
                    <a:pt x="14040" y="0"/>
                    <a:pt x="17280" y="2274"/>
                    <a:pt x="18360" y="4547"/>
                  </a:cubicBezTo>
                  <a:cubicBezTo>
                    <a:pt x="20520" y="6821"/>
                    <a:pt x="21600" y="9095"/>
                    <a:pt x="20520" y="12505"/>
                  </a:cubicBezTo>
                  <a:cubicBezTo>
                    <a:pt x="20520" y="12505"/>
                    <a:pt x="20520" y="12505"/>
                    <a:pt x="20520" y="12505"/>
                  </a:cubicBezTo>
                  <a:cubicBezTo>
                    <a:pt x="20520" y="18189"/>
                    <a:pt x="16200" y="21600"/>
                    <a:pt x="1080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-1" y="4345908"/>
              <a:ext cx="76945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5400" y="21600"/>
                    <a:pt x="1080" y="17053"/>
                    <a:pt x="0" y="11368"/>
                  </a:cubicBezTo>
                  <a:cubicBezTo>
                    <a:pt x="0" y="11368"/>
                    <a:pt x="0" y="11368"/>
                    <a:pt x="0" y="10232"/>
                  </a:cubicBezTo>
                  <a:cubicBezTo>
                    <a:pt x="0" y="5684"/>
                    <a:pt x="4320" y="0"/>
                    <a:pt x="972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12960" y="0"/>
                    <a:pt x="15120" y="1137"/>
                    <a:pt x="17280" y="2274"/>
                  </a:cubicBezTo>
                  <a:cubicBezTo>
                    <a:pt x="19440" y="4547"/>
                    <a:pt x="20520" y="6821"/>
                    <a:pt x="21600" y="10232"/>
                  </a:cubicBezTo>
                  <a:cubicBezTo>
                    <a:pt x="21600" y="10232"/>
                    <a:pt x="21600" y="10232"/>
                    <a:pt x="21600" y="10232"/>
                  </a:cubicBezTo>
                  <a:cubicBezTo>
                    <a:pt x="21600" y="17053"/>
                    <a:pt x="17280" y="21600"/>
                    <a:pt x="11880" y="21600"/>
                  </a:cubicBezTo>
                  <a:cubicBezTo>
                    <a:pt x="11880" y="21600"/>
                    <a:pt x="10800" y="21600"/>
                    <a:pt x="10800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14350" y="5046953"/>
              <a:ext cx="73514" cy="71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00" h="21600" extrusionOk="0">
                  <a:moveTo>
                    <a:pt x="10445" y="21600"/>
                  </a:moveTo>
                  <a:cubicBezTo>
                    <a:pt x="5302" y="21600"/>
                    <a:pt x="2217" y="18189"/>
                    <a:pt x="160" y="13642"/>
                  </a:cubicBezTo>
                  <a:cubicBezTo>
                    <a:pt x="160" y="13642"/>
                    <a:pt x="160" y="13642"/>
                    <a:pt x="160" y="12505"/>
                  </a:cubicBezTo>
                  <a:cubicBezTo>
                    <a:pt x="-869" y="7958"/>
                    <a:pt x="3245" y="2274"/>
                    <a:pt x="7360" y="0"/>
                  </a:cubicBezTo>
                  <a:cubicBezTo>
                    <a:pt x="8388" y="0"/>
                    <a:pt x="9417" y="0"/>
                    <a:pt x="10445" y="0"/>
                  </a:cubicBezTo>
                  <a:cubicBezTo>
                    <a:pt x="11474" y="0"/>
                    <a:pt x="13531" y="1137"/>
                    <a:pt x="15588" y="1137"/>
                  </a:cubicBezTo>
                  <a:cubicBezTo>
                    <a:pt x="17645" y="3411"/>
                    <a:pt x="18674" y="5684"/>
                    <a:pt x="19702" y="7958"/>
                  </a:cubicBezTo>
                  <a:cubicBezTo>
                    <a:pt x="19702" y="7958"/>
                    <a:pt x="19702" y="9095"/>
                    <a:pt x="19702" y="9095"/>
                  </a:cubicBezTo>
                  <a:cubicBezTo>
                    <a:pt x="20731" y="14779"/>
                    <a:pt x="17645" y="20463"/>
                    <a:pt x="12502" y="21600"/>
                  </a:cubicBezTo>
                  <a:cubicBezTo>
                    <a:pt x="11474" y="21600"/>
                    <a:pt x="11474" y="21600"/>
                    <a:pt x="10445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346607" y="5716650"/>
              <a:ext cx="73376" cy="74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78" h="21600" extrusionOk="0">
                  <a:moveTo>
                    <a:pt x="9589" y="21600"/>
                  </a:moveTo>
                  <a:cubicBezTo>
                    <a:pt x="5662" y="21600"/>
                    <a:pt x="2716" y="18360"/>
                    <a:pt x="753" y="15120"/>
                  </a:cubicBezTo>
                  <a:cubicBezTo>
                    <a:pt x="753" y="15120"/>
                    <a:pt x="753" y="15120"/>
                    <a:pt x="753" y="14040"/>
                  </a:cubicBezTo>
                  <a:cubicBezTo>
                    <a:pt x="-1211" y="9720"/>
                    <a:pt x="753" y="3240"/>
                    <a:pt x="5662" y="1080"/>
                  </a:cubicBezTo>
                  <a:cubicBezTo>
                    <a:pt x="6644" y="1080"/>
                    <a:pt x="7625" y="0"/>
                    <a:pt x="9589" y="0"/>
                  </a:cubicBezTo>
                  <a:cubicBezTo>
                    <a:pt x="10571" y="0"/>
                    <a:pt x="11553" y="1080"/>
                    <a:pt x="12534" y="1080"/>
                  </a:cubicBezTo>
                  <a:cubicBezTo>
                    <a:pt x="15480" y="2160"/>
                    <a:pt x="16462" y="4320"/>
                    <a:pt x="18425" y="6480"/>
                  </a:cubicBezTo>
                  <a:cubicBezTo>
                    <a:pt x="18425" y="6480"/>
                    <a:pt x="18425" y="6480"/>
                    <a:pt x="18425" y="7560"/>
                  </a:cubicBezTo>
                  <a:cubicBezTo>
                    <a:pt x="20389" y="12960"/>
                    <a:pt x="18425" y="18360"/>
                    <a:pt x="13516" y="20520"/>
                  </a:cubicBezTo>
                  <a:cubicBezTo>
                    <a:pt x="12534" y="20520"/>
                    <a:pt x="10571" y="21600"/>
                    <a:pt x="9589" y="21600"/>
                  </a:cubicBezTo>
                  <a:close/>
                </a:path>
              </a:pathLst>
            </a:custGeom>
            <a:solidFill>
              <a:srgbClr val="FBFBFB">
                <a:alpha val="8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914400">
                <a:defRPr sz="3600">
                  <a:solidFill>
                    <a:srgbClr val="2178B5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pic>
        <p:nvPicPr>
          <p:cNvPr id="144" name="lickilicky_used_lick__by_twin_daggers-d5ygw9k.png"/>
          <p:cNvPicPr/>
          <p:nvPr/>
        </p:nvPicPr>
        <p:blipFill>
          <a:blip r:embed="rId4">
            <a:alphaModFix amt="84055"/>
            <a:extLst/>
          </a:blip>
          <a:stretch>
            <a:fillRect/>
          </a:stretch>
        </p:blipFill>
        <p:spPr>
          <a:xfrm>
            <a:off x="10159831" y="3427920"/>
            <a:ext cx="4242138" cy="46576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1" animBg="1" advAuto="0"/>
      <p:bldP spid="19" grpId="4" animBg="1" advAuto="0"/>
      <p:bldP spid="20" grpId="5" animBg="1" advAuto="0"/>
      <p:bldP spid="21" grpId="6" animBg="1" advAuto="0"/>
      <p:bldP spid="22" grpId="7" animBg="1" advAuto="0"/>
      <p:bldP spid="143" grpId="2" animBg="1" advAuto="0"/>
      <p:bldP spid="144" grpId="3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2997677" y="5717168"/>
            <a:ext cx="4462628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914400">
              <a:defRPr sz="3600">
                <a:solidFill>
                  <a:srgbClr val="2178B5"/>
                </a:solidFill>
                <a:latin typeface="Titillium"/>
                <a:ea typeface="Titillium"/>
                <a:cs typeface="Titillium"/>
                <a:sym typeface="Titillium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178B5"/>
                </a:solidFill>
              </a:rPr>
              <a:t>Twitter Live Tweet API</a:t>
            </a:r>
          </a:p>
        </p:txBody>
      </p:sp>
      <p:sp>
        <p:nvSpPr>
          <p:cNvPr id="303" name="Shape 303"/>
          <p:cNvSpPr/>
          <p:nvPr/>
        </p:nvSpPr>
        <p:spPr>
          <a:xfrm>
            <a:off x="16531646" y="9025659"/>
            <a:ext cx="5623460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914400">
              <a:defRPr sz="3600">
                <a:solidFill>
                  <a:srgbClr val="A4C26B"/>
                </a:solidFill>
                <a:latin typeface="Titillium"/>
                <a:ea typeface="Titillium"/>
                <a:cs typeface="Titillium"/>
                <a:sym typeface="Titillium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A4C26B"/>
                </a:solidFill>
              </a:rPr>
              <a:t>Navigation Google Maps API</a:t>
            </a:r>
          </a:p>
        </p:txBody>
      </p:sp>
      <p:sp>
        <p:nvSpPr>
          <p:cNvPr id="304" name="Shape 304"/>
          <p:cNvSpPr/>
          <p:nvPr/>
        </p:nvSpPr>
        <p:spPr>
          <a:xfrm>
            <a:off x="2228895" y="9025659"/>
            <a:ext cx="6000192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defTabSz="914400">
              <a:defRPr sz="1800"/>
            </a:pPr>
            <a:r>
              <a:rPr sz="3600">
                <a:solidFill>
                  <a:srgbClr val="20AA8B"/>
                </a:solidFill>
                <a:latin typeface="Titillium"/>
                <a:ea typeface="Titillium"/>
                <a:cs typeface="Titillium"/>
                <a:sym typeface="Titillium"/>
              </a:rPr>
              <a:t>State-to-Region using </a:t>
            </a:r>
            <a:r>
              <a:rPr sz="3600">
                <a:solidFill>
                  <a:srgbClr val="2178B5"/>
                </a:solidFill>
                <a:latin typeface="Titillium"/>
                <a:ea typeface="Titillium"/>
                <a:cs typeface="Titillium"/>
                <a:sym typeface="Titillium"/>
              </a:rPr>
              <a:t>asp.net</a:t>
            </a:r>
          </a:p>
        </p:txBody>
      </p:sp>
      <p:sp>
        <p:nvSpPr>
          <p:cNvPr id="305" name="Shape 305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Web Services</a:t>
            </a:r>
          </a:p>
        </p:txBody>
      </p:sp>
      <p:sp>
        <p:nvSpPr>
          <p:cNvPr id="306" name="Shape 306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6</a:t>
            </a:r>
          </a:p>
        </p:txBody>
      </p:sp>
      <p:grpSp>
        <p:nvGrpSpPr>
          <p:cNvPr id="317" name="Group 317"/>
          <p:cNvGrpSpPr/>
          <p:nvPr/>
        </p:nvGrpSpPr>
        <p:grpSpPr>
          <a:xfrm>
            <a:off x="9023360" y="4421648"/>
            <a:ext cx="6509347" cy="6459020"/>
            <a:chOff x="0" y="0"/>
            <a:chExt cx="6509346" cy="6459019"/>
          </a:xfrm>
        </p:grpSpPr>
        <p:sp>
          <p:nvSpPr>
            <p:cNvPr id="307" name="Shape 307"/>
            <p:cNvSpPr/>
            <p:nvPr/>
          </p:nvSpPr>
          <p:spPr>
            <a:xfrm rot="10800000">
              <a:off x="3358800" y="0"/>
              <a:ext cx="3098913" cy="3098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4400" y="0"/>
                    <a:pt x="18000" y="0"/>
                    <a:pt x="21600" y="0"/>
                  </a:cubicBezTo>
                  <a:cubicBezTo>
                    <a:pt x="21600" y="3600"/>
                    <a:pt x="21600" y="7200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189BC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grpSp>
          <p:nvGrpSpPr>
            <p:cNvPr id="312" name="Group 312"/>
            <p:cNvGrpSpPr/>
            <p:nvPr/>
          </p:nvGrpSpPr>
          <p:grpSpPr>
            <a:xfrm>
              <a:off x="-1" y="20793"/>
              <a:ext cx="6509348" cy="6438227"/>
              <a:chOff x="-88029" y="22147"/>
              <a:chExt cx="6509347" cy="6438225"/>
            </a:xfrm>
          </p:grpSpPr>
          <p:sp>
            <p:nvSpPr>
              <p:cNvPr id="308" name="Shape 308"/>
              <p:cNvSpPr/>
              <p:nvPr/>
            </p:nvSpPr>
            <p:spPr>
              <a:xfrm rot="5400000">
                <a:off x="-88030" y="22147"/>
                <a:ext cx="3098913" cy="30989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4400" y="0"/>
                      <a:pt x="18000" y="0"/>
                      <a:pt x="21600" y="0"/>
                    </a:cubicBezTo>
                    <a:cubicBezTo>
                      <a:pt x="21600" y="3600"/>
                      <a:pt x="21600" y="7200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</a:path>
                </a:pathLst>
              </a:custGeom>
              <a:solidFill>
                <a:srgbClr val="2178B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defTabSz="914400">
                  <a:defRPr sz="3600">
                    <a:solidFill>
                      <a:srgbClr val="20AA8B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309" name="Shape 309"/>
              <p:cNvSpPr/>
              <p:nvPr/>
            </p:nvSpPr>
            <p:spPr>
              <a:xfrm>
                <a:off x="-88030" y="3361461"/>
                <a:ext cx="3098913" cy="30989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4400" y="0"/>
                      <a:pt x="18000" y="0"/>
                      <a:pt x="21600" y="0"/>
                    </a:cubicBezTo>
                    <a:cubicBezTo>
                      <a:pt x="21600" y="3600"/>
                      <a:pt x="21600" y="7200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</a:path>
                </a:pathLst>
              </a:custGeom>
              <a:solidFill>
                <a:srgbClr val="20AA8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defTabSz="914400">
                  <a:defRPr sz="3600">
                    <a:solidFill>
                      <a:srgbClr val="20AA8B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310" name="Shape 310"/>
              <p:cNvSpPr/>
              <p:nvPr/>
            </p:nvSpPr>
            <p:spPr>
              <a:xfrm rot="16200000">
                <a:off x="3322405" y="3361461"/>
                <a:ext cx="3098913" cy="30989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4400" y="0"/>
                      <a:pt x="18000" y="0"/>
                      <a:pt x="21600" y="0"/>
                    </a:cubicBezTo>
                    <a:cubicBezTo>
                      <a:pt x="21600" y="3600"/>
                      <a:pt x="21600" y="7200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</a:path>
                </a:pathLst>
              </a:custGeom>
              <a:solidFill>
                <a:srgbClr val="A4C26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lvl="0" defTabSz="914400">
                  <a:defRPr sz="3600">
                    <a:solidFill>
                      <a:srgbClr val="20AA8B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311" name="Shape 311"/>
              <p:cNvSpPr/>
              <p:nvPr/>
            </p:nvSpPr>
            <p:spPr>
              <a:xfrm>
                <a:off x="2676127" y="2653550"/>
                <a:ext cx="981033" cy="981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BFBF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defTabSz="914400">
                  <a:defRPr sz="3600">
                    <a:solidFill>
                      <a:srgbClr val="20AA8B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  <p:sp>
          <p:nvSpPr>
            <p:cNvPr id="313" name="Shape 313"/>
            <p:cNvSpPr/>
            <p:nvPr/>
          </p:nvSpPr>
          <p:spPr>
            <a:xfrm>
              <a:off x="882207" y="4376871"/>
              <a:ext cx="1426020" cy="10918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noAutofit/>
            </a:bodyPr>
            <a:lstStyle>
              <a:lvl1pPr defTabSz="914400">
                <a:defRPr sz="7400">
                  <a:solidFill>
                    <a:srgbClr val="FBFBFB"/>
                  </a:solidFill>
                  <a:latin typeface="Titillium"/>
                  <a:ea typeface="Titillium"/>
                  <a:cs typeface="Titillium"/>
                  <a:sym typeface="Titillium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7400">
                  <a:solidFill>
                    <a:srgbClr val="FBFBFB"/>
                  </a:solidFill>
                </a:rPr>
                <a:t>C#</a:t>
              </a:r>
            </a:p>
          </p:txBody>
        </p:sp>
        <p:pic>
          <p:nvPicPr>
            <p:cNvPr id="314" name="pasted-image.t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44531" y="883499"/>
              <a:ext cx="1501372" cy="13319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5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171248" y="4177356"/>
              <a:ext cx="1474016" cy="14908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6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963285" y="637361"/>
              <a:ext cx="1889943" cy="19538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8" name="Shape 318"/>
          <p:cNvSpPr/>
          <p:nvPr/>
        </p:nvSpPr>
        <p:spPr>
          <a:xfrm>
            <a:off x="17329917" y="5652334"/>
            <a:ext cx="4026917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914400">
              <a:defRPr sz="3600">
                <a:solidFill>
                  <a:srgbClr val="189BC7"/>
                </a:solidFill>
                <a:latin typeface="Titillium"/>
                <a:ea typeface="Titillium"/>
                <a:cs typeface="Titillium"/>
                <a:sym typeface="Titillium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189BC7"/>
                </a:solidFill>
              </a:rPr>
              <a:t>Nexmo SMS Service</a:t>
            </a:r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2" grpId="2" animBg="1" advAuto="0"/>
      <p:bldP spid="303" grpId="4" animBg="1" advAuto="0"/>
      <p:bldP spid="304" grpId="3" animBg="1" advAuto="0"/>
      <p:bldP spid="317" grpId="1" animBg="1" advAuto="0"/>
      <p:bldP spid="318" grpId="5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/>
        </p:nvSpPr>
        <p:spPr>
          <a:xfrm>
            <a:off x="3512656" y="5804461"/>
            <a:ext cx="4159251" cy="5403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0"/>
                  <a:pt x="0" y="0"/>
                  <a:pt x="0" y="0"/>
                </a:cubicBezTo>
                <a:cubicBezTo>
                  <a:pt x="5182" y="0"/>
                  <a:pt x="5182" y="0"/>
                  <a:pt x="5182" y="0"/>
                </a:cubicBezTo>
                <a:cubicBezTo>
                  <a:pt x="6248" y="1546"/>
                  <a:pt x="8354" y="2607"/>
                  <a:pt x="10800" y="2607"/>
                </a:cubicBezTo>
                <a:cubicBezTo>
                  <a:pt x="13246" y="2607"/>
                  <a:pt x="15352" y="1546"/>
                  <a:pt x="16418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2178B5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21" name="Shape 321"/>
          <p:cNvSpPr/>
          <p:nvPr/>
        </p:nvSpPr>
        <p:spPr>
          <a:xfrm>
            <a:off x="4605369" y="1022397"/>
            <a:ext cx="15389056" cy="119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8000">
                <a:solidFill>
                  <a:srgbClr val="5F5F5F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5F5F5F"/>
                </a:solidFill>
              </a:rPr>
              <a:t>Beyond The Labs</a:t>
            </a:r>
          </a:p>
        </p:txBody>
      </p:sp>
      <p:sp>
        <p:nvSpPr>
          <p:cNvPr id="322" name="Shape 322"/>
          <p:cNvSpPr/>
          <p:nvPr/>
        </p:nvSpPr>
        <p:spPr>
          <a:xfrm>
            <a:off x="4517645" y="4203000"/>
            <a:ext cx="2155825" cy="2155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  <a:moveTo>
                  <a:pt x="7654" y="7497"/>
                </a:moveTo>
                <a:cubicBezTo>
                  <a:pt x="7654" y="5741"/>
                  <a:pt x="9083" y="4325"/>
                  <a:pt x="10839" y="4325"/>
                </a:cubicBezTo>
                <a:cubicBezTo>
                  <a:pt x="12596" y="4325"/>
                  <a:pt x="14011" y="5741"/>
                  <a:pt x="14011" y="7497"/>
                </a:cubicBezTo>
                <a:cubicBezTo>
                  <a:pt x="14011" y="8965"/>
                  <a:pt x="14011" y="8965"/>
                  <a:pt x="14011" y="8965"/>
                </a:cubicBezTo>
                <a:cubicBezTo>
                  <a:pt x="13552" y="8598"/>
                  <a:pt x="13015" y="8323"/>
                  <a:pt x="12438" y="8126"/>
                </a:cubicBezTo>
                <a:cubicBezTo>
                  <a:pt x="12438" y="7497"/>
                  <a:pt x="12438" y="7497"/>
                  <a:pt x="12438" y="7497"/>
                </a:cubicBezTo>
                <a:cubicBezTo>
                  <a:pt x="12438" y="6619"/>
                  <a:pt x="11717" y="5898"/>
                  <a:pt x="10839" y="5898"/>
                </a:cubicBezTo>
                <a:cubicBezTo>
                  <a:pt x="9948" y="5898"/>
                  <a:pt x="9240" y="6619"/>
                  <a:pt x="9240" y="7497"/>
                </a:cubicBezTo>
                <a:cubicBezTo>
                  <a:pt x="9240" y="8139"/>
                  <a:pt x="9240" y="8139"/>
                  <a:pt x="9240" y="8139"/>
                </a:cubicBezTo>
                <a:cubicBezTo>
                  <a:pt x="8664" y="8336"/>
                  <a:pt x="8126" y="8611"/>
                  <a:pt x="7654" y="8991"/>
                </a:cubicBezTo>
                <a:cubicBezTo>
                  <a:pt x="7654" y="7497"/>
                  <a:pt x="7654" y="7497"/>
                  <a:pt x="7654" y="7497"/>
                </a:cubicBezTo>
                <a:close/>
                <a:moveTo>
                  <a:pt x="10852" y="17275"/>
                </a:moveTo>
                <a:cubicBezTo>
                  <a:pt x="8519" y="17275"/>
                  <a:pt x="6632" y="15387"/>
                  <a:pt x="6632" y="13054"/>
                </a:cubicBezTo>
                <a:cubicBezTo>
                  <a:pt x="6632" y="10721"/>
                  <a:pt x="8519" y="8834"/>
                  <a:pt x="10852" y="8834"/>
                </a:cubicBezTo>
                <a:cubicBezTo>
                  <a:pt x="13185" y="8834"/>
                  <a:pt x="15073" y="10721"/>
                  <a:pt x="15073" y="13054"/>
                </a:cubicBezTo>
                <a:cubicBezTo>
                  <a:pt x="15073" y="15387"/>
                  <a:pt x="13185" y="17275"/>
                  <a:pt x="10852" y="17275"/>
                </a:cubicBezTo>
                <a:close/>
                <a:moveTo>
                  <a:pt x="11809" y="12098"/>
                </a:moveTo>
                <a:cubicBezTo>
                  <a:pt x="12333" y="12622"/>
                  <a:pt x="12333" y="13487"/>
                  <a:pt x="11809" y="14011"/>
                </a:cubicBezTo>
                <a:cubicBezTo>
                  <a:pt x="11285" y="14535"/>
                  <a:pt x="10420" y="14535"/>
                  <a:pt x="9896" y="14011"/>
                </a:cubicBezTo>
                <a:cubicBezTo>
                  <a:pt x="9371" y="13487"/>
                  <a:pt x="9371" y="12622"/>
                  <a:pt x="9896" y="12098"/>
                </a:cubicBezTo>
                <a:cubicBezTo>
                  <a:pt x="10420" y="11573"/>
                  <a:pt x="11285" y="11573"/>
                  <a:pt x="11809" y="12098"/>
                </a:cubicBezTo>
                <a:close/>
              </a:path>
            </a:pathLst>
          </a:custGeom>
          <a:solidFill>
            <a:srgbClr val="2178B5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23" name="Shape 323"/>
          <p:cNvSpPr/>
          <p:nvPr/>
        </p:nvSpPr>
        <p:spPr>
          <a:xfrm>
            <a:off x="4616920" y="6728215"/>
            <a:ext cx="1950720" cy="690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defTabSz="914400">
              <a:defRPr sz="40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BFBFB"/>
                </a:solidFill>
              </a:rPr>
              <a:t>Analysis</a:t>
            </a:r>
          </a:p>
        </p:txBody>
      </p:sp>
      <p:sp>
        <p:nvSpPr>
          <p:cNvPr id="324" name="Shape 324"/>
          <p:cNvSpPr/>
          <p:nvPr/>
        </p:nvSpPr>
        <p:spPr>
          <a:xfrm>
            <a:off x="3686190" y="7394523"/>
            <a:ext cx="3763643" cy="356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28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BFBFB"/>
                </a:solidFill>
              </a:rPr>
              <a:t>Sed ut ame perspiciatis unde omnis iste natus error sit voluptatem tam accusantium doloremque rov laudantium, totam rem a aperiam, eaque ipsa quae ab illo inventore veritatis et quasi.</a:t>
            </a:r>
          </a:p>
        </p:txBody>
      </p:sp>
      <p:sp>
        <p:nvSpPr>
          <p:cNvPr id="325" name="Shape 325"/>
          <p:cNvSpPr/>
          <p:nvPr/>
        </p:nvSpPr>
        <p:spPr>
          <a:xfrm>
            <a:off x="7915141" y="5804461"/>
            <a:ext cx="4159251" cy="5403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0"/>
                  <a:pt x="0" y="0"/>
                  <a:pt x="0" y="0"/>
                </a:cubicBezTo>
                <a:cubicBezTo>
                  <a:pt x="5182" y="0"/>
                  <a:pt x="5182" y="0"/>
                  <a:pt x="5182" y="0"/>
                </a:cubicBezTo>
                <a:cubicBezTo>
                  <a:pt x="6248" y="1546"/>
                  <a:pt x="8354" y="2607"/>
                  <a:pt x="10800" y="2607"/>
                </a:cubicBezTo>
                <a:cubicBezTo>
                  <a:pt x="13246" y="2607"/>
                  <a:pt x="15352" y="1546"/>
                  <a:pt x="16418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20AA8B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26" name="Shape 326"/>
          <p:cNvSpPr/>
          <p:nvPr/>
        </p:nvSpPr>
        <p:spPr>
          <a:xfrm>
            <a:off x="8929752" y="6742658"/>
            <a:ext cx="2113281" cy="690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defTabSz="914400">
              <a:defRPr sz="40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BFBFB"/>
                </a:solidFill>
              </a:rPr>
              <a:t>Payment</a:t>
            </a:r>
          </a:p>
        </p:txBody>
      </p:sp>
      <p:sp>
        <p:nvSpPr>
          <p:cNvPr id="327" name="Shape 327"/>
          <p:cNvSpPr/>
          <p:nvPr/>
        </p:nvSpPr>
        <p:spPr>
          <a:xfrm>
            <a:off x="8088676" y="7394523"/>
            <a:ext cx="3763643" cy="356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28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BFBFB"/>
                </a:solidFill>
              </a:rPr>
              <a:t>Sed ut ame perspiciatis unde omnis iste natus error sit voluptatem tam accusantium doloremque rov laudantium, totam rem a aperiam, eaque ipsa quae ab illo inventore veritatis et quasi.</a:t>
            </a:r>
          </a:p>
        </p:txBody>
      </p:sp>
      <p:sp>
        <p:nvSpPr>
          <p:cNvPr id="328" name="Shape 328"/>
          <p:cNvSpPr/>
          <p:nvPr/>
        </p:nvSpPr>
        <p:spPr>
          <a:xfrm>
            <a:off x="8919591" y="4213214"/>
            <a:ext cx="2133601" cy="213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303" y="12504"/>
                </a:moveTo>
                <a:cubicBezTo>
                  <a:pt x="13303" y="13657"/>
                  <a:pt x="11442" y="13618"/>
                  <a:pt x="10315" y="13618"/>
                </a:cubicBezTo>
                <a:cubicBezTo>
                  <a:pt x="10315" y="11377"/>
                  <a:pt x="10315" y="11377"/>
                  <a:pt x="10315" y="11377"/>
                </a:cubicBezTo>
                <a:cubicBezTo>
                  <a:pt x="11495" y="11350"/>
                  <a:pt x="13303" y="11324"/>
                  <a:pt x="13303" y="12504"/>
                </a:cubicBezTo>
                <a:close/>
                <a:moveTo>
                  <a:pt x="12753" y="8900"/>
                </a:moveTo>
                <a:cubicBezTo>
                  <a:pt x="12753" y="7851"/>
                  <a:pt x="11377" y="7890"/>
                  <a:pt x="10315" y="7890"/>
                </a:cubicBezTo>
                <a:cubicBezTo>
                  <a:pt x="10315" y="9909"/>
                  <a:pt x="10315" y="9909"/>
                  <a:pt x="10315" y="9909"/>
                </a:cubicBezTo>
                <a:cubicBezTo>
                  <a:pt x="11350" y="9909"/>
                  <a:pt x="12753" y="9896"/>
                  <a:pt x="12753" y="8900"/>
                </a:cubicBezTo>
                <a:close/>
                <a:moveTo>
                  <a:pt x="21600" y="10800"/>
                </a:moveTo>
                <a:cubicBezTo>
                  <a:pt x="21600" y="16764"/>
                  <a:pt x="16764" y="21600"/>
                  <a:pt x="10800" y="21600"/>
                </a:cubicBezTo>
                <a:cubicBezTo>
                  <a:pt x="4836" y="21600"/>
                  <a:pt x="0" y="16764"/>
                  <a:pt x="0" y="10800"/>
                </a:cubicBezTo>
                <a:cubicBezTo>
                  <a:pt x="0" y="4836"/>
                  <a:pt x="4836" y="0"/>
                  <a:pt x="10800" y="0"/>
                </a:cubicBezTo>
                <a:cubicBezTo>
                  <a:pt x="16764" y="0"/>
                  <a:pt x="21600" y="4836"/>
                  <a:pt x="21600" y="10800"/>
                </a:cubicBezTo>
                <a:close/>
                <a:moveTo>
                  <a:pt x="14457" y="10276"/>
                </a:moveTo>
                <a:cubicBezTo>
                  <a:pt x="15584" y="9476"/>
                  <a:pt x="16030" y="6645"/>
                  <a:pt x="12412" y="6265"/>
                </a:cubicBezTo>
                <a:cubicBezTo>
                  <a:pt x="12412" y="4509"/>
                  <a:pt x="12412" y="4509"/>
                  <a:pt x="12412" y="4509"/>
                </a:cubicBezTo>
                <a:cubicBezTo>
                  <a:pt x="10944" y="4509"/>
                  <a:pt x="10944" y="4509"/>
                  <a:pt x="10944" y="4509"/>
                </a:cubicBezTo>
                <a:cubicBezTo>
                  <a:pt x="10944" y="6213"/>
                  <a:pt x="10944" y="6213"/>
                  <a:pt x="10944" y="6213"/>
                </a:cubicBezTo>
                <a:cubicBezTo>
                  <a:pt x="10315" y="6213"/>
                  <a:pt x="10315" y="6213"/>
                  <a:pt x="10315" y="6213"/>
                </a:cubicBezTo>
                <a:cubicBezTo>
                  <a:pt x="10315" y="4509"/>
                  <a:pt x="10315" y="4509"/>
                  <a:pt x="10315" y="4509"/>
                </a:cubicBezTo>
                <a:cubicBezTo>
                  <a:pt x="8847" y="4509"/>
                  <a:pt x="8847" y="4509"/>
                  <a:pt x="8847" y="4509"/>
                </a:cubicBezTo>
                <a:cubicBezTo>
                  <a:pt x="8847" y="6213"/>
                  <a:pt x="8847" y="6213"/>
                  <a:pt x="8847" y="6213"/>
                </a:cubicBezTo>
                <a:cubicBezTo>
                  <a:pt x="6514" y="6213"/>
                  <a:pt x="6514" y="6213"/>
                  <a:pt x="6514" y="6213"/>
                </a:cubicBezTo>
                <a:cubicBezTo>
                  <a:pt x="6514" y="7812"/>
                  <a:pt x="6514" y="7812"/>
                  <a:pt x="6514" y="7812"/>
                </a:cubicBezTo>
                <a:cubicBezTo>
                  <a:pt x="7602" y="7799"/>
                  <a:pt x="7602" y="7799"/>
                  <a:pt x="7602" y="7799"/>
                </a:cubicBezTo>
                <a:cubicBezTo>
                  <a:pt x="7956" y="7799"/>
                  <a:pt x="8021" y="7969"/>
                  <a:pt x="8021" y="8192"/>
                </a:cubicBezTo>
                <a:cubicBezTo>
                  <a:pt x="8021" y="13212"/>
                  <a:pt x="8021" y="13212"/>
                  <a:pt x="8021" y="13212"/>
                </a:cubicBezTo>
                <a:cubicBezTo>
                  <a:pt x="8021" y="13487"/>
                  <a:pt x="7890" y="13618"/>
                  <a:pt x="7589" y="13618"/>
                </a:cubicBezTo>
                <a:cubicBezTo>
                  <a:pt x="6763" y="13618"/>
                  <a:pt x="6763" y="13618"/>
                  <a:pt x="6763" y="13618"/>
                </a:cubicBezTo>
                <a:cubicBezTo>
                  <a:pt x="6488" y="15322"/>
                  <a:pt x="6488" y="15322"/>
                  <a:pt x="6488" y="15322"/>
                </a:cubicBezTo>
                <a:cubicBezTo>
                  <a:pt x="8847" y="15322"/>
                  <a:pt x="8847" y="15322"/>
                  <a:pt x="8847" y="15322"/>
                </a:cubicBezTo>
                <a:cubicBezTo>
                  <a:pt x="8860" y="17091"/>
                  <a:pt x="8860" y="17091"/>
                  <a:pt x="8860" y="17091"/>
                </a:cubicBezTo>
                <a:cubicBezTo>
                  <a:pt x="10315" y="17091"/>
                  <a:pt x="10315" y="17091"/>
                  <a:pt x="10315" y="17091"/>
                </a:cubicBezTo>
                <a:cubicBezTo>
                  <a:pt x="10315" y="15322"/>
                  <a:pt x="10315" y="15322"/>
                  <a:pt x="10315" y="15322"/>
                </a:cubicBezTo>
                <a:cubicBezTo>
                  <a:pt x="10944" y="15322"/>
                  <a:pt x="10944" y="15322"/>
                  <a:pt x="10944" y="15322"/>
                </a:cubicBezTo>
                <a:cubicBezTo>
                  <a:pt x="10944" y="17091"/>
                  <a:pt x="10944" y="17091"/>
                  <a:pt x="10944" y="17091"/>
                </a:cubicBezTo>
                <a:cubicBezTo>
                  <a:pt x="12412" y="17091"/>
                  <a:pt x="12412" y="17091"/>
                  <a:pt x="12412" y="17091"/>
                </a:cubicBezTo>
                <a:cubicBezTo>
                  <a:pt x="12412" y="15322"/>
                  <a:pt x="12412" y="15322"/>
                  <a:pt x="12412" y="15322"/>
                </a:cubicBezTo>
                <a:cubicBezTo>
                  <a:pt x="16855" y="15007"/>
                  <a:pt x="16619" y="11023"/>
                  <a:pt x="14457" y="10276"/>
                </a:cubicBezTo>
                <a:close/>
              </a:path>
            </a:pathLst>
          </a:custGeom>
          <a:solidFill>
            <a:srgbClr val="20AA8B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29" name="Shape 329"/>
          <p:cNvSpPr/>
          <p:nvPr/>
        </p:nvSpPr>
        <p:spPr>
          <a:xfrm>
            <a:off x="12317627" y="5804461"/>
            <a:ext cx="4159251" cy="5403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0"/>
                  <a:pt x="0" y="0"/>
                  <a:pt x="0" y="0"/>
                </a:cubicBezTo>
                <a:cubicBezTo>
                  <a:pt x="5182" y="0"/>
                  <a:pt x="5182" y="0"/>
                  <a:pt x="5182" y="0"/>
                </a:cubicBezTo>
                <a:cubicBezTo>
                  <a:pt x="6248" y="1546"/>
                  <a:pt x="8354" y="2607"/>
                  <a:pt x="10800" y="2607"/>
                </a:cubicBezTo>
                <a:cubicBezTo>
                  <a:pt x="13246" y="2607"/>
                  <a:pt x="15352" y="1546"/>
                  <a:pt x="16418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A4C26B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0" name="Shape 330"/>
          <p:cNvSpPr/>
          <p:nvPr/>
        </p:nvSpPr>
        <p:spPr>
          <a:xfrm>
            <a:off x="13702825" y="6742658"/>
            <a:ext cx="1372109" cy="690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defTabSz="914400">
              <a:defRPr sz="40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BFBFB"/>
                </a:solidFill>
              </a:rPr>
              <a:t>Email</a:t>
            </a:r>
          </a:p>
        </p:txBody>
      </p:sp>
      <p:sp>
        <p:nvSpPr>
          <p:cNvPr id="331" name="Shape 331"/>
          <p:cNvSpPr/>
          <p:nvPr/>
        </p:nvSpPr>
        <p:spPr>
          <a:xfrm>
            <a:off x="12491162" y="7394523"/>
            <a:ext cx="3763643" cy="3421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37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700">
                <a:solidFill>
                  <a:srgbClr val="FBFBFB"/>
                </a:solidFill>
              </a:rPr>
              <a:t>By using Tibco Business Work email plugin,  emails will be sent to the supplier, walmart / target and plants</a:t>
            </a:r>
          </a:p>
        </p:txBody>
      </p:sp>
      <p:sp>
        <p:nvSpPr>
          <p:cNvPr id="332" name="Shape 332"/>
          <p:cNvSpPr/>
          <p:nvPr/>
        </p:nvSpPr>
        <p:spPr>
          <a:xfrm>
            <a:off x="13322078" y="4180966"/>
            <a:ext cx="2158061" cy="2155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  <a:moveTo>
                  <a:pt x="17301" y="6003"/>
                </a:moveTo>
                <a:cubicBezTo>
                  <a:pt x="10852" y="10944"/>
                  <a:pt x="10852" y="10944"/>
                  <a:pt x="10852" y="10944"/>
                </a:cubicBezTo>
                <a:cubicBezTo>
                  <a:pt x="4417" y="6003"/>
                  <a:pt x="4417" y="6003"/>
                  <a:pt x="4417" y="6003"/>
                </a:cubicBezTo>
                <a:lnTo>
                  <a:pt x="17301" y="6003"/>
                </a:lnTo>
                <a:close/>
                <a:moveTo>
                  <a:pt x="4378" y="7353"/>
                </a:moveTo>
                <a:cubicBezTo>
                  <a:pt x="8166" y="10263"/>
                  <a:pt x="8166" y="10263"/>
                  <a:pt x="8166" y="10263"/>
                </a:cubicBezTo>
                <a:cubicBezTo>
                  <a:pt x="4378" y="14064"/>
                  <a:pt x="4378" y="14064"/>
                  <a:pt x="4378" y="14064"/>
                </a:cubicBezTo>
                <a:cubicBezTo>
                  <a:pt x="4378" y="7353"/>
                  <a:pt x="4378" y="7353"/>
                  <a:pt x="4378" y="7353"/>
                </a:cubicBezTo>
                <a:close/>
                <a:moveTo>
                  <a:pt x="4391" y="15597"/>
                </a:moveTo>
                <a:cubicBezTo>
                  <a:pt x="9044" y="10944"/>
                  <a:pt x="9044" y="10944"/>
                  <a:pt x="9044" y="10944"/>
                </a:cubicBezTo>
                <a:cubicBezTo>
                  <a:pt x="10852" y="12333"/>
                  <a:pt x="10852" y="12333"/>
                  <a:pt x="10852" y="12333"/>
                </a:cubicBezTo>
                <a:cubicBezTo>
                  <a:pt x="12661" y="10944"/>
                  <a:pt x="12661" y="10944"/>
                  <a:pt x="12661" y="10944"/>
                </a:cubicBezTo>
                <a:cubicBezTo>
                  <a:pt x="17314" y="15597"/>
                  <a:pt x="17314" y="15597"/>
                  <a:pt x="17314" y="15597"/>
                </a:cubicBezTo>
                <a:cubicBezTo>
                  <a:pt x="4391" y="15597"/>
                  <a:pt x="4391" y="15597"/>
                  <a:pt x="4391" y="15597"/>
                </a:cubicBezTo>
                <a:close/>
                <a:moveTo>
                  <a:pt x="17327" y="14064"/>
                </a:moveTo>
                <a:cubicBezTo>
                  <a:pt x="13539" y="10276"/>
                  <a:pt x="13539" y="10276"/>
                  <a:pt x="13539" y="10276"/>
                </a:cubicBezTo>
                <a:cubicBezTo>
                  <a:pt x="17327" y="7366"/>
                  <a:pt x="17327" y="7366"/>
                  <a:pt x="17327" y="7366"/>
                </a:cubicBezTo>
                <a:lnTo>
                  <a:pt x="17327" y="14064"/>
                </a:lnTo>
                <a:close/>
              </a:path>
            </a:pathLst>
          </a:custGeom>
          <a:solidFill>
            <a:srgbClr val="A4C26B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16720114" y="5804461"/>
            <a:ext cx="4159251" cy="5403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0" y="0"/>
                  <a:pt x="0" y="0"/>
                  <a:pt x="0" y="0"/>
                </a:cubicBezTo>
                <a:cubicBezTo>
                  <a:pt x="5182" y="0"/>
                  <a:pt x="5182" y="0"/>
                  <a:pt x="5182" y="0"/>
                </a:cubicBezTo>
                <a:cubicBezTo>
                  <a:pt x="6248" y="1546"/>
                  <a:pt x="8354" y="2607"/>
                  <a:pt x="10800" y="2607"/>
                </a:cubicBezTo>
                <a:cubicBezTo>
                  <a:pt x="13246" y="2607"/>
                  <a:pt x="15352" y="1546"/>
                  <a:pt x="16418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F0A12A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17549050" y="6742658"/>
            <a:ext cx="2484629" cy="690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defTabSz="914400">
              <a:defRPr sz="4000">
                <a:solidFill>
                  <a:srgbClr val="FBFBFB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BFBFB"/>
                </a:solidFill>
              </a:rPr>
              <a:t>Expansion </a:t>
            </a:r>
          </a:p>
        </p:txBody>
      </p:sp>
      <p:sp>
        <p:nvSpPr>
          <p:cNvPr id="335" name="Shape 335"/>
          <p:cNvSpPr/>
          <p:nvPr/>
        </p:nvSpPr>
        <p:spPr>
          <a:xfrm>
            <a:off x="16893647" y="7394523"/>
            <a:ext cx="3763643" cy="356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28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BFBFB"/>
                </a:solidFill>
              </a:rPr>
              <a:t>Sed ut ame perspiciatis unde omnis iste natus error sit voluptatem tam accusantium doloremque rov laudantium, totam rem a aperiam, eaque ipsa quae ab illo inventore veritatis et quasi.</a:t>
            </a:r>
          </a:p>
        </p:txBody>
      </p:sp>
      <p:sp>
        <p:nvSpPr>
          <p:cNvPr id="336" name="Shape 336"/>
          <p:cNvSpPr/>
          <p:nvPr/>
        </p:nvSpPr>
        <p:spPr>
          <a:xfrm>
            <a:off x="17727344" y="4203000"/>
            <a:ext cx="2148057" cy="2146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87" y="7707"/>
                </a:moveTo>
                <a:cubicBezTo>
                  <a:pt x="10997" y="8034"/>
                  <a:pt x="11246" y="8598"/>
                  <a:pt x="11246" y="9201"/>
                </a:cubicBezTo>
                <a:cubicBezTo>
                  <a:pt x="11246" y="10957"/>
                  <a:pt x="9450" y="11246"/>
                  <a:pt x="9450" y="10171"/>
                </a:cubicBezTo>
                <a:cubicBezTo>
                  <a:pt x="9450" y="9437"/>
                  <a:pt x="10341" y="8349"/>
                  <a:pt x="10787" y="7707"/>
                </a:cubicBezTo>
                <a:close/>
                <a:moveTo>
                  <a:pt x="21600" y="10800"/>
                </a:moveTo>
                <a:cubicBezTo>
                  <a:pt x="21600" y="16764"/>
                  <a:pt x="16764" y="21600"/>
                  <a:pt x="10800" y="21600"/>
                </a:cubicBezTo>
                <a:cubicBezTo>
                  <a:pt x="4836" y="21600"/>
                  <a:pt x="0" y="16764"/>
                  <a:pt x="0" y="10800"/>
                </a:cubicBezTo>
                <a:cubicBezTo>
                  <a:pt x="0" y="4836"/>
                  <a:pt x="4836" y="0"/>
                  <a:pt x="10800" y="0"/>
                </a:cubicBezTo>
                <a:cubicBezTo>
                  <a:pt x="16764" y="0"/>
                  <a:pt x="21600" y="4836"/>
                  <a:pt x="21600" y="10800"/>
                </a:cubicBezTo>
                <a:close/>
                <a:moveTo>
                  <a:pt x="14404" y="12635"/>
                </a:moveTo>
                <a:cubicBezTo>
                  <a:pt x="14404" y="10669"/>
                  <a:pt x="12989" y="8637"/>
                  <a:pt x="10800" y="5400"/>
                </a:cubicBezTo>
                <a:cubicBezTo>
                  <a:pt x="8611" y="8637"/>
                  <a:pt x="7196" y="10669"/>
                  <a:pt x="7196" y="12635"/>
                </a:cubicBezTo>
                <a:cubicBezTo>
                  <a:pt x="7196" y="14601"/>
                  <a:pt x="8808" y="16200"/>
                  <a:pt x="10800" y="16200"/>
                </a:cubicBezTo>
                <a:cubicBezTo>
                  <a:pt x="12792" y="16200"/>
                  <a:pt x="14404" y="14601"/>
                  <a:pt x="14404" y="12635"/>
                </a:cubicBezTo>
                <a:close/>
              </a:path>
            </a:pathLst>
          </a:custGeom>
          <a:solidFill>
            <a:srgbClr val="F0A12A">
              <a:alpha val="9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3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32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32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32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2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3" presetClass="entr" presetSubtype="32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3" presetClass="entr" presetSubtype="32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32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32" fill="hold" grpId="1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32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32" fill="hold" grpId="1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3" presetClass="entr" presetSubtype="32" fill="hold" grpId="1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3" presetClass="entr" presetSubtype="32" fill="hold" grpId="1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3" presetClass="entr" presetSubtype="32" fill="hold" grpId="1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0" grpId="2" animBg="1" advAuto="0"/>
      <p:bldP spid="321" grpId="1" animBg="1" advAuto="0"/>
      <p:bldP spid="322" grpId="3" animBg="1" advAuto="0"/>
      <p:bldP spid="323" grpId="4" animBg="1" advAuto="0"/>
      <p:bldP spid="324" grpId="5" animBg="1" advAuto="0"/>
      <p:bldP spid="325" grpId="6" animBg="1" advAuto="0"/>
      <p:bldP spid="326" grpId="7" animBg="1" advAuto="0"/>
      <p:bldP spid="327" grpId="8" animBg="1" advAuto="0"/>
      <p:bldP spid="328" grpId="9" animBg="1" advAuto="0"/>
      <p:bldP spid="329" grpId="10" animBg="1" advAuto="0"/>
      <p:bldP spid="330" grpId="11" animBg="1" advAuto="0"/>
      <p:bldP spid="331" grpId="12" animBg="1" advAuto="0"/>
      <p:bldP spid="332" grpId="13" animBg="1" advAuto="0"/>
      <p:bldP spid="333" grpId="14" animBg="1" advAuto="0"/>
      <p:bldP spid="334" grpId="15" animBg="1" advAuto="0"/>
      <p:bldP spid="335" grpId="16" animBg="1" advAuto="0"/>
      <p:bldP spid="336" grpId="17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/>
        </p:nvSpPr>
        <p:spPr>
          <a:xfrm>
            <a:off x="0" y="-5784"/>
            <a:ext cx="24384000" cy="13734486"/>
          </a:xfrm>
          <a:prstGeom prst="rect">
            <a:avLst/>
          </a:prstGeom>
          <a:solidFill>
            <a:srgbClr val="292929">
              <a:alpha val="74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14560497" y="7566387"/>
            <a:ext cx="1367365" cy="1361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8827"/>
                  <a:pt x="492" y="7003"/>
                  <a:pt x="1427" y="5375"/>
                </a:cubicBezTo>
                <a:cubicBezTo>
                  <a:pt x="2411" y="3699"/>
                  <a:pt x="3739" y="2416"/>
                  <a:pt x="5363" y="1430"/>
                </a:cubicBezTo>
                <a:cubicBezTo>
                  <a:pt x="7036" y="444"/>
                  <a:pt x="8856" y="0"/>
                  <a:pt x="10775" y="0"/>
                </a:cubicBezTo>
                <a:cubicBezTo>
                  <a:pt x="12744" y="0"/>
                  <a:pt x="14564" y="444"/>
                  <a:pt x="16237" y="1430"/>
                </a:cubicBezTo>
                <a:cubicBezTo>
                  <a:pt x="17861" y="2416"/>
                  <a:pt x="19189" y="3699"/>
                  <a:pt x="20124" y="5375"/>
                </a:cubicBezTo>
                <a:cubicBezTo>
                  <a:pt x="21108" y="7003"/>
                  <a:pt x="21600" y="8827"/>
                  <a:pt x="21600" y="10800"/>
                </a:cubicBezTo>
                <a:cubicBezTo>
                  <a:pt x="21600" y="12773"/>
                  <a:pt x="21108" y="14597"/>
                  <a:pt x="20124" y="16225"/>
                </a:cubicBezTo>
                <a:cubicBezTo>
                  <a:pt x="19189" y="17901"/>
                  <a:pt x="17861" y="19184"/>
                  <a:pt x="16237" y="20170"/>
                </a:cubicBezTo>
                <a:cubicBezTo>
                  <a:pt x="14564" y="21156"/>
                  <a:pt x="12744" y="21600"/>
                  <a:pt x="10775" y="21600"/>
                </a:cubicBezTo>
                <a:cubicBezTo>
                  <a:pt x="8856" y="21600"/>
                  <a:pt x="7036" y="21156"/>
                  <a:pt x="5363" y="20170"/>
                </a:cubicBezTo>
                <a:cubicBezTo>
                  <a:pt x="3739" y="19184"/>
                  <a:pt x="2411" y="17901"/>
                  <a:pt x="1427" y="16225"/>
                </a:cubicBezTo>
                <a:cubicBezTo>
                  <a:pt x="492" y="14597"/>
                  <a:pt x="0" y="12773"/>
                  <a:pt x="0" y="10800"/>
                </a:cubicBezTo>
                <a:close/>
                <a:moveTo>
                  <a:pt x="4330" y="14400"/>
                </a:moveTo>
                <a:cubicBezTo>
                  <a:pt x="5658" y="14400"/>
                  <a:pt x="5658" y="14400"/>
                  <a:pt x="5658" y="14400"/>
                </a:cubicBezTo>
                <a:cubicBezTo>
                  <a:pt x="7134" y="12132"/>
                  <a:pt x="7134" y="12132"/>
                  <a:pt x="7134" y="12132"/>
                </a:cubicBezTo>
                <a:cubicBezTo>
                  <a:pt x="14466" y="12132"/>
                  <a:pt x="14466" y="12132"/>
                  <a:pt x="14466" y="12132"/>
                </a:cubicBezTo>
                <a:cubicBezTo>
                  <a:pt x="15942" y="14400"/>
                  <a:pt x="15942" y="14400"/>
                  <a:pt x="15942" y="14400"/>
                </a:cubicBezTo>
                <a:cubicBezTo>
                  <a:pt x="17270" y="14400"/>
                  <a:pt x="17270" y="14400"/>
                  <a:pt x="17270" y="14400"/>
                </a:cubicBezTo>
                <a:cubicBezTo>
                  <a:pt x="10775" y="4685"/>
                  <a:pt x="10775" y="4685"/>
                  <a:pt x="10775" y="4685"/>
                </a:cubicBezTo>
                <a:lnTo>
                  <a:pt x="4330" y="14400"/>
                </a:lnTo>
                <a:close/>
                <a:moveTo>
                  <a:pt x="7971" y="11244"/>
                </a:moveTo>
                <a:cubicBezTo>
                  <a:pt x="10775" y="6953"/>
                  <a:pt x="10775" y="6953"/>
                  <a:pt x="10775" y="6953"/>
                </a:cubicBezTo>
                <a:cubicBezTo>
                  <a:pt x="13629" y="11244"/>
                  <a:pt x="13629" y="11244"/>
                  <a:pt x="13629" y="11244"/>
                </a:cubicBezTo>
                <a:lnTo>
                  <a:pt x="7971" y="11244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8630547" y="2985387"/>
            <a:ext cx="515770" cy="4701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86" h="21600" extrusionOk="0">
                <a:moveTo>
                  <a:pt x="20429" y="6606"/>
                </a:moveTo>
                <a:cubicBezTo>
                  <a:pt x="21600" y="9699"/>
                  <a:pt x="21413" y="13264"/>
                  <a:pt x="19866" y="16200"/>
                </a:cubicBezTo>
                <a:cubicBezTo>
                  <a:pt x="18180" y="19555"/>
                  <a:pt x="14947" y="21600"/>
                  <a:pt x="11526" y="21600"/>
                </a:cubicBezTo>
                <a:cubicBezTo>
                  <a:pt x="8059" y="21600"/>
                  <a:pt x="4873" y="19555"/>
                  <a:pt x="3139" y="16200"/>
                </a:cubicBezTo>
                <a:cubicBezTo>
                  <a:pt x="2296" y="14522"/>
                  <a:pt x="1874" y="12687"/>
                  <a:pt x="1874" y="10852"/>
                </a:cubicBezTo>
                <a:cubicBezTo>
                  <a:pt x="0" y="10852"/>
                  <a:pt x="0" y="10852"/>
                  <a:pt x="0" y="10852"/>
                </a:cubicBezTo>
                <a:cubicBezTo>
                  <a:pt x="2811" y="6449"/>
                  <a:pt x="2811" y="6449"/>
                  <a:pt x="2811" y="6449"/>
                </a:cubicBezTo>
                <a:cubicBezTo>
                  <a:pt x="5669" y="10852"/>
                  <a:pt x="5669" y="10852"/>
                  <a:pt x="5669" y="10852"/>
                </a:cubicBezTo>
                <a:cubicBezTo>
                  <a:pt x="3748" y="10852"/>
                  <a:pt x="3748" y="10852"/>
                  <a:pt x="3748" y="10852"/>
                </a:cubicBezTo>
                <a:cubicBezTo>
                  <a:pt x="3748" y="12320"/>
                  <a:pt x="4076" y="13841"/>
                  <a:pt x="4779" y="15151"/>
                </a:cubicBezTo>
                <a:cubicBezTo>
                  <a:pt x="6185" y="17825"/>
                  <a:pt x="8762" y="19503"/>
                  <a:pt x="11526" y="19503"/>
                </a:cubicBezTo>
                <a:cubicBezTo>
                  <a:pt x="14291" y="19503"/>
                  <a:pt x="16868" y="17825"/>
                  <a:pt x="18273" y="15151"/>
                </a:cubicBezTo>
                <a:cubicBezTo>
                  <a:pt x="19492" y="12792"/>
                  <a:pt x="19632" y="9961"/>
                  <a:pt x="18695" y="7445"/>
                </a:cubicBezTo>
                <a:cubicBezTo>
                  <a:pt x="20429" y="6606"/>
                  <a:pt x="20429" y="6606"/>
                  <a:pt x="20429" y="6606"/>
                </a:cubicBezTo>
                <a:close/>
                <a:moveTo>
                  <a:pt x="18320" y="3146"/>
                </a:moveTo>
                <a:cubicBezTo>
                  <a:pt x="17102" y="4771"/>
                  <a:pt x="17102" y="4771"/>
                  <a:pt x="17102" y="4771"/>
                </a:cubicBezTo>
                <a:cubicBezTo>
                  <a:pt x="17477" y="5138"/>
                  <a:pt x="17758" y="5610"/>
                  <a:pt x="18039" y="6082"/>
                </a:cubicBezTo>
                <a:cubicBezTo>
                  <a:pt x="19773" y="5190"/>
                  <a:pt x="19773" y="5190"/>
                  <a:pt x="19773" y="5190"/>
                </a:cubicBezTo>
                <a:cubicBezTo>
                  <a:pt x="19351" y="4456"/>
                  <a:pt x="18882" y="3775"/>
                  <a:pt x="18320" y="3146"/>
                </a:cubicBezTo>
                <a:close/>
                <a:moveTo>
                  <a:pt x="13963" y="367"/>
                </a:moveTo>
                <a:cubicBezTo>
                  <a:pt x="13213" y="105"/>
                  <a:pt x="12416" y="0"/>
                  <a:pt x="11620" y="0"/>
                </a:cubicBezTo>
                <a:cubicBezTo>
                  <a:pt x="11620" y="2097"/>
                  <a:pt x="11620" y="2097"/>
                  <a:pt x="11620" y="2097"/>
                </a:cubicBezTo>
                <a:cubicBezTo>
                  <a:pt x="12182" y="2097"/>
                  <a:pt x="12791" y="2202"/>
                  <a:pt x="13307" y="2307"/>
                </a:cubicBezTo>
                <a:cubicBezTo>
                  <a:pt x="13963" y="367"/>
                  <a:pt x="13963" y="367"/>
                  <a:pt x="13963" y="367"/>
                </a:cubicBezTo>
                <a:close/>
                <a:moveTo>
                  <a:pt x="10214" y="105"/>
                </a:moveTo>
                <a:cubicBezTo>
                  <a:pt x="9324" y="210"/>
                  <a:pt x="8481" y="524"/>
                  <a:pt x="7637" y="891"/>
                </a:cubicBezTo>
                <a:cubicBezTo>
                  <a:pt x="8809" y="2621"/>
                  <a:pt x="8809" y="2621"/>
                  <a:pt x="8809" y="2621"/>
                </a:cubicBezTo>
                <a:cubicBezTo>
                  <a:pt x="9277" y="2464"/>
                  <a:pt x="9746" y="2307"/>
                  <a:pt x="10214" y="2202"/>
                </a:cubicBezTo>
                <a:lnTo>
                  <a:pt x="10214" y="105"/>
                </a:lnTo>
                <a:close/>
                <a:moveTo>
                  <a:pt x="7497" y="3355"/>
                </a:moveTo>
                <a:cubicBezTo>
                  <a:pt x="6419" y="1625"/>
                  <a:pt x="6419" y="1625"/>
                  <a:pt x="6419" y="1625"/>
                </a:cubicBezTo>
                <a:cubicBezTo>
                  <a:pt x="5763" y="2097"/>
                  <a:pt x="5201" y="2569"/>
                  <a:pt x="4685" y="3146"/>
                </a:cubicBezTo>
                <a:cubicBezTo>
                  <a:pt x="5997" y="4666"/>
                  <a:pt x="5997" y="4666"/>
                  <a:pt x="5997" y="4666"/>
                </a:cubicBezTo>
                <a:cubicBezTo>
                  <a:pt x="6466" y="4142"/>
                  <a:pt x="6981" y="3722"/>
                  <a:pt x="7497" y="3355"/>
                </a:cubicBezTo>
                <a:close/>
                <a:moveTo>
                  <a:pt x="17289" y="2097"/>
                </a:moveTo>
                <a:cubicBezTo>
                  <a:pt x="16633" y="1625"/>
                  <a:pt x="15977" y="1206"/>
                  <a:pt x="15275" y="839"/>
                </a:cubicBezTo>
                <a:cubicBezTo>
                  <a:pt x="14666" y="2831"/>
                  <a:pt x="14666" y="2831"/>
                  <a:pt x="14666" y="2831"/>
                </a:cubicBezTo>
                <a:cubicBezTo>
                  <a:pt x="15134" y="3093"/>
                  <a:pt x="15603" y="3355"/>
                  <a:pt x="16024" y="3722"/>
                </a:cubicBezTo>
                <a:cubicBezTo>
                  <a:pt x="17289" y="2097"/>
                  <a:pt x="17289" y="2097"/>
                  <a:pt x="17289" y="2097"/>
                </a:cubicBezTo>
                <a:close/>
                <a:moveTo>
                  <a:pt x="13166" y="5977"/>
                </a:moveTo>
                <a:cubicBezTo>
                  <a:pt x="9886" y="5977"/>
                  <a:pt x="9886" y="5977"/>
                  <a:pt x="9886" y="5977"/>
                </a:cubicBezTo>
                <a:cubicBezTo>
                  <a:pt x="9886" y="15623"/>
                  <a:pt x="9886" y="15623"/>
                  <a:pt x="9886" y="15623"/>
                </a:cubicBezTo>
                <a:cubicBezTo>
                  <a:pt x="13166" y="15623"/>
                  <a:pt x="13166" y="15623"/>
                  <a:pt x="13166" y="15623"/>
                </a:cubicBezTo>
                <a:lnTo>
                  <a:pt x="13166" y="5977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10510214" y="5758053"/>
            <a:ext cx="960607" cy="960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97"/>
                </a:moveTo>
                <a:cubicBezTo>
                  <a:pt x="13107" y="2097"/>
                  <a:pt x="15309" y="2988"/>
                  <a:pt x="16934" y="4666"/>
                </a:cubicBezTo>
                <a:cubicBezTo>
                  <a:pt x="18612" y="6291"/>
                  <a:pt x="19503" y="8493"/>
                  <a:pt x="19503" y="10800"/>
                </a:cubicBezTo>
                <a:cubicBezTo>
                  <a:pt x="19503" y="13107"/>
                  <a:pt x="18612" y="15309"/>
                  <a:pt x="16934" y="16934"/>
                </a:cubicBezTo>
                <a:cubicBezTo>
                  <a:pt x="15309" y="18612"/>
                  <a:pt x="13107" y="19503"/>
                  <a:pt x="10800" y="19503"/>
                </a:cubicBezTo>
                <a:cubicBezTo>
                  <a:pt x="8493" y="19503"/>
                  <a:pt x="6291" y="18612"/>
                  <a:pt x="4666" y="16934"/>
                </a:cubicBezTo>
                <a:cubicBezTo>
                  <a:pt x="2988" y="15309"/>
                  <a:pt x="2097" y="13107"/>
                  <a:pt x="2097" y="10800"/>
                </a:cubicBezTo>
                <a:cubicBezTo>
                  <a:pt x="2097" y="8493"/>
                  <a:pt x="2988" y="6291"/>
                  <a:pt x="4666" y="4666"/>
                </a:cubicBezTo>
                <a:cubicBezTo>
                  <a:pt x="6291" y="2988"/>
                  <a:pt x="8493" y="2097"/>
                  <a:pt x="10800" y="2097"/>
                </a:cubicBezTo>
                <a:close/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16462" y="8755"/>
                </a:moveTo>
                <a:cubicBezTo>
                  <a:pt x="16410" y="9909"/>
                  <a:pt x="15623" y="11482"/>
                  <a:pt x="14103" y="13421"/>
                </a:cubicBezTo>
                <a:cubicBezTo>
                  <a:pt x="12478" y="15466"/>
                  <a:pt x="11167" y="16515"/>
                  <a:pt x="10066" y="16515"/>
                </a:cubicBezTo>
                <a:cubicBezTo>
                  <a:pt x="9384" y="16515"/>
                  <a:pt x="8808" y="15885"/>
                  <a:pt x="8336" y="14627"/>
                </a:cubicBezTo>
                <a:cubicBezTo>
                  <a:pt x="8021" y="13474"/>
                  <a:pt x="7707" y="12320"/>
                  <a:pt x="7392" y="11167"/>
                </a:cubicBezTo>
                <a:cubicBezTo>
                  <a:pt x="7078" y="9961"/>
                  <a:pt x="6711" y="9332"/>
                  <a:pt x="6291" y="9332"/>
                </a:cubicBezTo>
                <a:cubicBezTo>
                  <a:pt x="6186" y="9332"/>
                  <a:pt x="5872" y="9489"/>
                  <a:pt x="5348" y="9856"/>
                </a:cubicBezTo>
                <a:cubicBezTo>
                  <a:pt x="4823" y="9175"/>
                  <a:pt x="4823" y="9175"/>
                  <a:pt x="4823" y="9175"/>
                </a:cubicBezTo>
                <a:cubicBezTo>
                  <a:pt x="5400" y="8650"/>
                  <a:pt x="5977" y="8126"/>
                  <a:pt x="6501" y="7654"/>
                </a:cubicBezTo>
                <a:cubicBezTo>
                  <a:pt x="7287" y="6973"/>
                  <a:pt x="7864" y="6606"/>
                  <a:pt x="8231" y="6606"/>
                </a:cubicBezTo>
                <a:cubicBezTo>
                  <a:pt x="9175" y="6501"/>
                  <a:pt x="9699" y="7130"/>
                  <a:pt x="9909" y="8441"/>
                </a:cubicBezTo>
                <a:cubicBezTo>
                  <a:pt x="10171" y="9909"/>
                  <a:pt x="10328" y="10748"/>
                  <a:pt x="10381" y="11115"/>
                </a:cubicBezTo>
                <a:cubicBezTo>
                  <a:pt x="10643" y="12320"/>
                  <a:pt x="10957" y="12897"/>
                  <a:pt x="11272" y="12897"/>
                </a:cubicBezTo>
                <a:cubicBezTo>
                  <a:pt x="11482" y="12897"/>
                  <a:pt x="11849" y="12530"/>
                  <a:pt x="12373" y="11744"/>
                </a:cubicBezTo>
                <a:cubicBezTo>
                  <a:pt x="12845" y="10957"/>
                  <a:pt x="13107" y="10381"/>
                  <a:pt x="13107" y="10014"/>
                </a:cubicBezTo>
                <a:cubicBezTo>
                  <a:pt x="13212" y="9332"/>
                  <a:pt x="12950" y="8965"/>
                  <a:pt x="12373" y="8965"/>
                </a:cubicBezTo>
                <a:cubicBezTo>
                  <a:pt x="12058" y="8965"/>
                  <a:pt x="11796" y="9070"/>
                  <a:pt x="11482" y="9175"/>
                </a:cubicBezTo>
                <a:cubicBezTo>
                  <a:pt x="12058" y="7287"/>
                  <a:pt x="13159" y="6396"/>
                  <a:pt x="14784" y="6449"/>
                </a:cubicBezTo>
                <a:cubicBezTo>
                  <a:pt x="15938" y="6501"/>
                  <a:pt x="16515" y="7235"/>
                  <a:pt x="16462" y="875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4" name="Shape 344"/>
          <p:cNvSpPr/>
          <p:nvPr/>
        </p:nvSpPr>
        <p:spPr>
          <a:xfrm>
            <a:off x="13098772" y="10198320"/>
            <a:ext cx="530531" cy="532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97"/>
                </a:moveTo>
                <a:cubicBezTo>
                  <a:pt x="13159" y="2097"/>
                  <a:pt x="15309" y="2988"/>
                  <a:pt x="16986" y="4666"/>
                </a:cubicBezTo>
                <a:cubicBezTo>
                  <a:pt x="18612" y="6291"/>
                  <a:pt x="19503" y="8493"/>
                  <a:pt x="19503" y="10800"/>
                </a:cubicBezTo>
                <a:cubicBezTo>
                  <a:pt x="19503" y="13107"/>
                  <a:pt x="18612" y="15309"/>
                  <a:pt x="16986" y="16934"/>
                </a:cubicBezTo>
                <a:cubicBezTo>
                  <a:pt x="15309" y="18612"/>
                  <a:pt x="13159" y="19503"/>
                  <a:pt x="10800" y="19503"/>
                </a:cubicBezTo>
                <a:cubicBezTo>
                  <a:pt x="8493" y="19503"/>
                  <a:pt x="6291" y="18612"/>
                  <a:pt x="4666" y="16934"/>
                </a:cubicBezTo>
                <a:cubicBezTo>
                  <a:pt x="3041" y="15309"/>
                  <a:pt x="2097" y="13107"/>
                  <a:pt x="2097" y="10800"/>
                </a:cubicBezTo>
                <a:cubicBezTo>
                  <a:pt x="2097" y="8493"/>
                  <a:pt x="3041" y="6291"/>
                  <a:pt x="4666" y="4666"/>
                </a:cubicBezTo>
                <a:cubicBezTo>
                  <a:pt x="6291" y="2988"/>
                  <a:pt x="8493" y="2097"/>
                  <a:pt x="10800" y="2097"/>
                </a:cubicBezTo>
                <a:close/>
                <a:moveTo>
                  <a:pt x="10800" y="0"/>
                </a:moveTo>
                <a:cubicBezTo>
                  <a:pt x="4876" y="0"/>
                  <a:pt x="0" y="4823"/>
                  <a:pt x="0" y="10800"/>
                </a:cubicBezTo>
                <a:cubicBezTo>
                  <a:pt x="0" y="16777"/>
                  <a:pt x="4876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15309" y="9804"/>
                </a:moveTo>
                <a:cubicBezTo>
                  <a:pt x="15256" y="7917"/>
                  <a:pt x="13683" y="6344"/>
                  <a:pt x="11744" y="6344"/>
                </a:cubicBezTo>
                <a:cubicBezTo>
                  <a:pt x="10433" y="6344"/>
                  <a:pt x="9280" y="7078"/>
                  <a:pt x="8650" y="8126"/>
                </a:cubicBezTo>
                <a:cubicBezTo>
                  <a:pt x="8336" y="7969"/>
                  <a:pt x="8021" y="7864"/>
                  <a:pt x="7654" y="7864"/>
                </a:cubicBezTo>
                <a:cubicBezTo>
                  <a:pt x="6606" y="7864"/>
                  <a:pt x="5819" y="8703"/>
                  <a:pt x="5767" y="9699"/>
                </a:cubicBezTo>
                <a:cubicBezTo>
                  <a:pt x="4876" y="10118"/>
                  <a:pt x="4247" y="11062"/>
                  <a:pt x="4247" y="12111"/>
                </a:cubicBezTo>
                <a:cubicBezTo>
                  <a:pt x="4247" y="13631"/>
                  <a:pt x="5452" y="14837"/>
                  <a:pt x="6920" y="14837"/>
                </a:cubicBezTo>
                <a:cubicBezTo>
                  <a:pt x="14889" y="14837"/>
                  <a:pt x="14889" y="14837"/>
                  <a:pt x="14889" y="14837"/>
                </a:cubicBezTo>
                <a:cubicBezTo>
                  <a:pt x="16252" y="14837"/>
                  <a:pt x="17406" y="13683"/>
                  <a:pt x="17406" y="12268"/>
                </a:cubicBezTo>
                <a:cubicBezTo>
                  <a:pt x="17406" y="11062"/>
                  <a:pt x="16515" y="10014"/>
                  <a:pt x="15309" y="9804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5" name="Shape 345"/>
          <p:cNvSpPr/>
          <p:nvPr/>
        </p:nvSpPr>
        <p:spPr>
          <a:xfrm>
            <a:off x="10811684" y="9096674"/>
            <a:ext cx="485397" cy="487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8965" y="16619"/>
                </a:moveTo>
                <a:cubicBezTo>
                  <a:pt x="3880" y="11534"/>
                  <a:pt x="3880" y="11534"/>
                  <a:pt x="3880" y="11534"/>
                </a:cubicBezTo>
                <a:cubicBezTo>
                  <a:pt x="6029" y="9332"/>
                  <a:pt x="6029" y="9332"/>
                  <a:pt x="6029" y="9332"/>
                </a:cubicBezTo>
                <a:cubicBezTo>
                  <a:pt x="8965" y="12268"/>
                  <a:pt x="8965" y="12268"/>
                  <a:pt x="8965" y="12268"/>
                </a:cubicBezTo>
                <a:cubicBezTo>
                  <a:pt x="15728" y="5505"/>
                  <a:pt x="15728" y="5505"/>
                  <a:pt x="15728" y="5505"/>
                </a:cubicBezTo>
                <a:cubicBezTo>
                  <a:pt x="17878" y="7654"/>
                  <a:pt x="17878" y="7654"/>
                  <a:pt x="17878" y="7654"/>
                </a:cubicBezTo>
                <a:cubicBezTo>
                  <a:pt x="8965" y="16619"/>
                  <a:pt x="8965" y="16619"/>
                  <a:pt x="8965" y="16619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6" name="Shape 346"/>
          <p:cNvSpPr/>
          <p:nvPr/>
        </p:nvSpPr>
        <p:spPr>
          <a:xfrm>
            <a:off x="10623823" y="9882192"/>
            <a:ext cx="486957" cy="4869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7654" y="7497"/>
                </a:moveTo>
                <a:cubicBezTo>
                  <a:pt x="7654" y="5767"/>
                  <a:pt x="9070" y="4299"/>
                  <a:pt x="10852" y="4299"/>
                </a:cubicBezTo>
                <a:cubicBezTo>
                  <a:pt x="12583" y="4299"/>
                  <a:pt x="13998" y="5767"/>
                  <a:pt x="13998" y="7497"/>
                </a:cubicBezTo>
                <a:cubicBezTo>
                  <a:pt x="13998" y="8965"/>
                  <a:pt x="13998" y="8965"/>
                  <a:pt x="13998" y="8965"/>
                </a:cubicBezTo>
                <a:cubicBezTo>
                  <a:pt x="13526" y="8598"/>
                  <a:pt x="13002" y="8336"/>
                  <a:pt x="12425" y="8126"/>
                </a:cubicBezTo>
                <a:cubicBezTo>
                  <a:pt x="12425" y="7497"/>
                  <a:pt x="12425" y="7497"/>
                  <a:pt x="12425" y="7497"/>
                </a:cubicBezTo>
                <a:cubicBezTo>
                  <a:pt x="12425" y="6606"/>
                  <a:pt x="11744" y="5924"/>
                  <a:pt x="10852" y="5924"/>
                </a:cubicBezTo>
                <a:cubicBezTo>
                  <a:pt x="9961" y="5924"/>
                  <a:pt x="9227" y="6606"/>
                  <a:pt x="9227" y="7497"/>
                </a:cubicBezTo>
                <a:cubicBezTo>
                  <a:pt x="9227" y="8126"/>
                  <a:pt x="9227" y="8126"/>
                  <a:pt x="9227" y="8126"/>
                </a:cubicBezTo>
                <a:cubicBezTo>
                  <a:pt x="8650" y="8336"/>
                  <a:pt x="8126" y="8598"/>
                  <a:pt x="7654" y="8965"/>
                </a:cubicBezTo>
                <a:cubicBezTo>
                  <a:pt x="7654" y="7497"/>
                  <a:pt x="7654" y="7497"/>
                  <a:pt x="7654" y="7497"/>
                </a:cubicBezTo>
                <a:close/>
                <a:moveTo>
                  <a:pt x="10852" y="17301"/>
                </a:moveTo>
                <a:cubicBezTo>
                  <a:pt x="8493" y="17301"/>
                  <a:pt x="6606" y="15414"/>
                  <a:pt x="6606" y="13054"/>
                </a:cubicBezTo>
                <a:cubicBezTo>
                  <a:pt x="6606" y="10748"/>
                  <a:pt x="8493" y="8808"/>
                  <a:pt x="10852" y="8808"/>
                </a:cubicBezTo>
                <a:cubicBezTo>
                  <a:pt x="13212" y="8808"/>
                  <a:pt x="15099" y="10748"/>
                  <a:pt x="15099" y="13054"/>
                </a:cubicBezTo>
                <a:cubicBezTo>
                  <a:pt x="15099" y="15414"/>
                  <a:pt x="13212" y="17301"/>
                  <a:pt x="10852" y="17301"/>
                </a:cubicBezTo>
                <a:close/>
                <a:moveTo>
                  <a:pt x="11796" y="12111"/>
                </a:moveTo>
                <a:cubicBezTo>
                  <a:pt x="12320" y="12635"/>
                  <a:pt x="12320" y="13474"/>
                  <a:pt x="11796" y="13998"/>
                </a:cubicBezTo>
                <a:cubicBezTo>
                  <a:pt x="11272" y="14522"/>
                  <a:pt x="10433" y="14522"/>
                  <a:pt x="9909" y="13998"/>
                </a:cubicBezTo>
                <a:cubicBezTo>
                  <a:pt x="9384" y="13474"/>
                  <a:pt x="9384" y="12635"/>
                  <a:pt x="9909" y="12111"/>
                </a:cubicBezTo>
                <a:cubicBezTo>
                  <a:pt x="10433" y="11586"/>
                  <a:pt x="11272" y="11586"/>
                  <a:pt x="11796" y="12111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7" name="Shape 347"/>
          <p:cNvSpPr/>
          <p:nvPr/>
        </p:nvSpPr>
        <p:spPr>
          <a:xfrm>
            <a:off x="12585149" y="7798403"/>
            <a:ext cx="486419" cy="488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17301" y="5977"/>
                </a:moveTo>
                <a:cubicBezTo>
                  <a:pt x="10852" y="10957"/>
                  <a:pt x="10852" y="10957"/>
                  <a:pt x="10852" y="10957"/>
                </a:cubicBezTo>
                <a:cubicBezTo>
                  <a:pt x="4404" y="5977"/>
                  <a:pt x="4404" y="5977"/>
                  <a:pt x="4404" y="5977"/>
                </a:cubicBezTo>
                <a:lnTo>
                  <a:pt x="17301" y="5977"/>
                </a:lnTo>
                <a:close/>
                <a:moveTo>
                  <a:pt x="4351" y="7340"/>
                </a:moveTo>
                <a:cubicBezTo>
                  <a:pt x="8179" y="10276"/>
                  <a:pt x="8179" y="10276"/>
                  <a:pt x="8179" y="10276"/>
                </a:cubicBezTo>
                <a:cubicBezTo>
                  <a:pt x="4351" y="14050"/>
                  <a:pt x="4351" y="14050"/>
                  <a:pt x="4351" y="14050"/>
                </a:cubicBezTo>
                <a:cubicBezTo>
                  <a:pt x="4351" y="7340"/>
                  <a:pt x="4351" y="7340"/>
                  <a:pt x="4351" y="7340"/>
                </a:cubicBezTo>
                <a:close/>
                <a:moveTo>
                  <a:pt x="4404" y="15623"/>
                </a:moveTo>
                <a:cubicBezTo>
                  <a:pt x="9070" y="10957"/>
                  <a:pt x="9070" y="10957"/>
                  <a:pt x="9070" y="10957"/>
                </a:cubicBezTo>
                <a:cubicBezTo>
                  <a:pt x="10852" y="12320"/>
                  <a:pt x="10852" y="12320"/>
                  <a:pt x="10852" y="12320"/>
                </a:cubicBezTo>
                <a:cubicBezTo>
                  <a:pt x="12635" y="10957"/>
                  <a:pt x="12635" y="10957"/>
                  <a:pt x="12635" y="10957"/>
                </a:cubicBezTo>
                <a:cubicBezTo>
                  <a:pt x="17301" y="15623"/>
                  <a:pt x="17301" y="15623"/>
                  <a:pt x="17301" y="15623"/>
                </a:cubicBezTo>
                <a:lnTo>
                  <a:pt x="4404" y="15623"/>
                </a:lnTo>
                <a:close/>
                <a:moveTo>
                  <a:pt x="17353" y="14050"/>
                </a:moveTo>
                <a:cubicBezTo>
                  <a:pt x="13526" y="10276"/>
                  <a:pt x="13526" y="10276"/>
                  <a:pt x="13526" y="10276"/>
                </a:cubicBezTo>
                <a:cubicBezTo>
                  <a:pt x="17353" y="7340"/>
                  <a:pt x="17353" y="7340"/>
                  <a:pt x="17353" y="7340"/>
                </a:cubicBezTo>
                <a:lnTo>
                  <a:pt x="17353" y="140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8" name="Shape 348"/>
          <p:cNvSpPr/>
          <p:nvPr/>
        </p:nvSpPr>
        <p:spPr>
          <a:xfrm>
            <a:off x="11110779" y="8167002"/>
            <a:ext cx="723901" cy="723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317" y="12530"/>
                </a:moveTo>
                <a:cubicBezTo>
                  <a:pt x="13317" y="13631"/>
                  <a:pt x="11429" y="13631"/>
                  <a:pt x="10328" y="13631"/>
                </a:cubicBezTo>
                <a:cubicBezTo>
                  <a:pt x="10328" y="11377"/>
                  <a:pt x="10328" y="11377"/>
                  <a:pt x="10328" y="11377"/>
                </a:cubicBezTo>
                <a:cubicBezTo>
                  <a:pt x="11482" y="11377"/>
                  <a:pt x="13317" y="11324"/>
                  <a:pt x="13317" y="12530"/>
                </a:cubicBezTo>
                <a:close/>
                <a:moveTo>
                  <a:pt x="12740" y="8913"/>
                </a:moveTo>
                <a:cubicBezTo>
                  <a:pt x="12740" y="7864"/>
                  <a:pt x="11377" y="7864"/>
                  <a:pt x="10328" y="7864"/>
                </a:cubicBezTo>
                <a:cubicBezTo>
                  <a:pt x="10328" y="9909"/>
                  <a:pt x="10328" y="9909"/>
                  <a:pt x="10328" y="9909"/>
                </a:cubicBezTo>
                <a:cubicBezTo>
                  <a:pt x="11324" y="9909"/>
                  <a:pt x="12740" y="9909"/>
                  <a:pt x="12740" y="8913"/>
                </a:cubicBezTo>
                <a:close/>
                <a:moveTo>
                  <a:pt x="21600" y="10800"/>
                </a:moveTo>
                <a:cubicBezTo>
                  <a:pt x="21600" y="16777"/>
                  <a:pt x="16777" y="21600"/>
                  <a:pt x="10800" y="21600"/>
                </a:cubicBezTo>
                <a:cubicBezTo>
                  <a:pt x="4823" y="21600"/>
                  <a:pt x="0" y="16777"/>
                  <a:pt x="0" y="10800"/>
                </a:cubicBezTo>
                <a:cubicBezTo>
                  <a:pt x="0" y="4823"/>
                  <a:pt x="4823" y="0"/>
                  <a:pt x="10800" y="0"/>
                </a:cubicBezTo>
                <a:cubicBezTo>
                  <a:pt x="16777" y="0"/>
                  <a:pt x="21600" y="4823"/>
                  <a:pt x="21600" y="10800"/>
                </a:cubicBezTo>
                <a:close/>
                <a:moveTo>
                  <a:pt x="14470" y="10276"/>
                </a:moveTo>
                <a:cubicBezTo>
                  <a:pt x="15571" y="9489"/>
                  <a:pt x="16043" y="6658"/>
                  <a:pt x="12425" y="6291"/>
                </a:cubicBezTo>
                <a:cubicBezTo>
                  <a:pt x="12425" y="4509"/>
                  <a:pt x="12425" y="4509"/>
                  <a:pt x="12425" y="4509"/>
                </a:cubicBezTo>
                <a:cubicBezTo>
                  <a:pt x="10957" y="4509"/>
                  <a:pt x="10957" y="4509"/>
                  <a:pt x="10957" y="4509"/>
                </a:cubicBezTo>
                <a:cubicBezTo>
                  <a:pt x="10957" y="6239"/>
                  <a:pt x="10957" y="6239"/>
                  <a:pt x="10957" y="6239"/>
                </a:cubicBezTo>
                <a:cubicBezTo>
                  <a:pt x="10328" y="6239"/>
                  <a:pt x="10328" y="6239"/>
                  <a:pt x="10328" y="6239"/>
                </a:cubicBezTo>
                <a:cubicBezTo>
                  <a:pt x="10328" y="4509"/>
                  <a:pt x="10328" y="4509"/>
                  <a:pt x="10328" y="4509"/>
                </a:cubicBezTo>
                <a:cubicBezTo>
                  <a:pt x="8860" y="4509"/>
                  <a:pt x="8860" y="4509"/>
                  <a:pt x="8860" y="4509"/>
                </a:cubicBezTo>
                <a:cubicBezTo>
                  <a:pt x="8860" y="6239"/>
                  <a:pt x="8860" y="6239"/>
                  <a:pt x="8860" y="6239"/>
                </a:cubicBezTo>
                <a:cubicBezTo>
                  <a:pt x="6501" y="6239"/>
                  <a:pt x="6501" y="6239"/>
                  <a:pt x="6501" y="6239"/>
                </a:cubicBezTo>
                <a:cubicBezTo>
                  <a:pt x="6501" y="7812"/>
                  <a:pt x="6501" y="7812"/>
                  <a:pt x="6501" y="7812"/>
                </a:cubicBezTo>
                <a:cubicBezTo>
                  <a:pt x="7602" y="7812"/>
                  <a:pt x="7602" y="7812"/>
                  <a:pt x="7602" y="7812"/>
                </a:cubicBezTo>
                <a:cubicBezTo>
                  <a:pt x="7969" y="7812"/>
                  <a:pt x="8021" y="7969"/>
                  <a:pt x="8021" y="8179"/>
                </a:cubicBezTo>
                <a:cubicBezTo>
                  <a:pt x="8021" y="13212"/>
                  <a:pt x="8021" y="13212"/>
                  <a:pt x="8021" y="13212"/>
                </a:cubicBezTo>
                <a:cubicBezTo>
                  <a:pt x="8021" y="13474"/>
                  <a:pt x="7864" y="13631"/>
                  <a:pt x="7602" y="13631"/>
                </a:cubicBezTo>
                <a:cubicBezTo>
                  <a:pt x="6763" y="13631"/>
                  <a:pt x="6763" y="13631"/>
                  <a:pt x="6763" y="13631"/>
                </a:cubicBezTo>
                <a:cubicBezTo>
                  <a:pt x="6501" y="15309"/>
                  <a:pt x="6501" y="15309"/>
                  <a:pt x="6501" y="15309"/>
                </a:cubicBezTo>
                <a:cubicBezTo>
                  <a:pt x="8860" y="15309"/>
                  <a:pt x="8860" y="15309"/>
                  <a:pt x="8860" y="15309"/>
                </a:cubicBezTo>
                <a:cubicBezTo>
                  <a:pt x="8860" y="17091"/>
                  <a:pt x="8860" y="17091"/>
                  <a:pt x="8860" y="17091"/>
                </a:cubicBezTo>
                <a:cubicBezTo>
                  <a:pt x="10328" y="17091"/>
                  <a:pt x="10328" y="17091"/>
                  <a:pt x="10328" y="17091"/>
                </a:cubicBezTo>
                <a:cubicBezTo>
                  <a:pt x="10328" y="15309"/>
                  <a:pt x="10328" y="15309"/>
                  <a:pt x="10328" y="15309"/>
                </a:cubicBezTo>
                <a:cubicBezTo>
                  <a:pt x="10957" y="15309"/>
                  <a:pt x="10957" y="15309"/>
                  <a:pt x="10957" y="15309"/>
                </a:cubicBezTo>
                <a:cubicBezTo>
                  <a:pt x="10957" y="17091"/>
                  <a:pt x="10957" y="17091"/>
                  <a:pt x="10957" y="17091"/>
                </a:cubicBezTo>
                <a:cubicBezTo>
                  <a:pt x="12425" y="17091"/>
                  <a:pt x="12425" y="17091"/>
                  <a:pt x="12425" y="17091"/>
                </a:cubicBezTo>
                <a:cubicBezTo>
                  <a:pt x="12425" y="15309"/>
                  <a:pt x="12425" y="15309"/>
                  <a:pt x="12425" y="15309"/>
                </a:cubicBezTo>
                <a:cubicBezTo>
                  <a:pt x="16829" y="14994"/>
                  <a:pt x="16619" y="11010"/>
                  <a:pt x="14470" y="10276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49" name="Shape 349"/>
          <p:cNvSpPr/>
          <p:nvPr/>
        </p:nvSpPr>
        <p:spPr>
          <a:xfrm>
            <a:off x="13177355" y="8286363"/>
            <a:ext cx="456887" cy="4588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7707"/>
                </a:moveTo>
                <a:cubicBezTo>
                  <a:pt x="11010" y="8021"/>
                  <a:pt x="11272" y="8598"/>
                  <a:pt x="11272" y="9175"/>
                </a:cubicBezTo>
                <a:cubicBezTo>
                  <a:pt x="11272" y="10957"/>
                  <a:pt x="9437" y="11219"/>
                  <a:pt x="9437" y="10171"/>
                </a:cubicBezTo>
                <a:cubicBezTo>
                  <a:pt x="9437" y="9437"/>
                  <a:pt x="10328" y="8336"/>
                  <a:pt x="10800" y="7707"/>
                </a:cubicBezTo>
                <a:close/>
                <a:moveTo>
                  <a:pt x="21600" y="10800"/>
                </a:moveTo>
                <a:cubicBezTo>
                  <a:pt x="21600" y="16777"/>
                  <a:pt x="16777" y="21600"/>
                  <a:pt x="10800" y="21600"/>
                </a:cubicBezTo>
                <a:cubicBezTo>
                  <a:pt x="4823" y="21600"/>
                  <a:pt x="0" y="16777"/>
                  <a:pt x="0" y="10800"/>
                </a:cubicBezTo>
                <a:cubicBezTo>
                  <a:pt x="0" y="4823"/>
                  <a:pt x="4823" y="0"/>
                  <a:pt x="10800" y="0"/>
                </a:cubicBezTo>
                <a:cubicBezTo>
                  <a:pt x="16777" y="0"/>
                  <a:pt x="21600" y="4823"/>
                  <a:pt x="21600" y="10800"/>
                </a:cubicBezTo>
                <a:close/>
                <a:moveTo>
                  <a:pt x="14417" y="12635"/>
                </a:moveTo>
                <a:cubicBezTo>
                  <a:pt x="14417" y="10643"/>
                  <a:pt x="13002" y="8650"/>
                  <a:pt x="10800" y="5400"/>
                </a:cubicBezTo>
                <a:cubicBezTo>
                  <a:pt x="8598" y="8650"/>
                  <a:pt x="7183" y="10643"/>
                  <a:pt x="7183" y="12635"/>
                </a:cubicBezTo>
                <a:cubicBezTo>
                  <a:pt x="7183" y="14627"/>
                  <a:pt x="8808" y="16200"/>
                  <a:pt x="10800" y="16200"/>
                </a:cubicBezTo>
                <a:cubicBezTo>
                  <a:pt x="12792" y="16200"/>
                  <a:pt x="14417" y="14627"/>
                  <a:pt x="14417" y="1263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0" name="Shape 350"/>
          <p:cNvSpPr/>
          <p:nvPr/>
        </p:nvSpPr>
        <p:spPr>
          <a:xfrm>
            <a:off x="11797897" y="7552076"/>
            <a:ext cx="557971" cy="5604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3" y="0"/>
                  <a:pt x="0" y="4823"/>
                  <a:pt x="0" y="10800"/>
                </a:cubicBezTo>
                <a:cubicBezTo>
                  <a:pt x="0" y="16777"/>
                  <a:pt x="4823" y="21600"/>
                  <a:pt x="10800" y="21600"/>
                </a:cubicBezTo>
                <a:cubicBezTo>
                  <a:pt x="16777" y="21600"/>
                  <a:pt x="21600" y="16777"/>
                  <a:pt x="21600" y="10800"/>
                </a:cubicBezTo>
                <a:cubicBezTo>
                  <a:pt x="21600" y="4823"/>
                  <a:pt x="16777" y="0"/>
                  <a:pt x="10800" y="0"/>
                </a:cubicBezTo>
                <a:close/>
                <a:moveTo>
                  <a:pt x="9017" y="14680"/>
                </a:moveTo>
                <a:cubicBezTo>
                  <a:pt x="8703" y="15256"/>
                  <a:pt x="7969" y="15466"/>
                  <a:pt x="7340" y="15151"/>
                </a:cubicBezTo>
                <a:cubicBezTo>
                  <a:pt x="6763" y="14784"/>
                  <a:pt x="6553" y="14050"/>
                  <a:pt x="6920" y="13474"/>
                </a:cubicBezTo>
                <a:cubicBezTo>
                  <a:pt x="7130" y="13107"/>
                  <a:pt x="7130" y="13107"/>
                  <a:pt x="7130" y="13107"/>
                </a:cubicBezTo>
                <a:cubicBezTo>
                  <a:pt x="7812" y="13526"/>
                  <a:pt x="7812" y="13526"/>
                  <a:pt x="7812" y="13526"/>
                </a:cubicBezTo>
                <a:cubicBezTo>
                  <a:pt x="7602" y="13893"/>
                  <a:pt x="7602" y="13893"/>
                  <a:pt x="7602" y="13893"/>
                </a:cubicBezTo>
                <a:cubicBezTo>
                  <a:pt x="7497" y="14050"/>
                  <a:pt x="7602" y="14313"/>
                  <a:pt x="7759" y="14417"/>
                </a:cubicBezTo>
                <a:cubicBezTo>
                  <a:pt x="7969" y="14522"/>
                  <a:pt x="8231" y="14470"/>
                  <a:pt x="8336" y="14260"/>
                </a:cubicBezTo>
                <a:cubicBezTo>
                  <a:pt x="10695" y="10433"/>
                  <a:pt x="10695" y="10433"/>
                  <a:pt x="10695" y="10433"/>
                </a:cubicBezTo>
                <a:cubicBezTo>
                  <a:pt x="11010" y="10485"/>
                  <a:pt x="11219" y="10643"/>
                  <a:pt x="11377" y="10852"/>
                </a:cubicBezTo>
                <a:cubicBezTo>
                  <a:pt x="9017" y="14680"/>
                  <a:pt x="9017" y="14680"/>
                  <a:pt x="9017" y="14680"/>
                </a:cubicBezTo>
                <a:close/>
                <a:moveTo>
                  <a:pt x="15414" y="13054"/>
                </a:moveTo>
                <a:cubicBezTo>
                  <a:pt x="15309" y="11691"/>
                  <a:pt x="13736" y="10800"/>
                  <a:pt x="12478" y="11377"/>
                </a:cubicBezTo>
                <a:cubicBezTo>
                  <a:pt x="12373" y="10066"/>
                  <a:pt x="10852" y="9227"/>
                  <a:pt x="9647" y="9751"/>
                </a:cubicBezTo>
                <a:cubicBezTo>
                  <a:pt x="9542" y="8441"/>
                  <a:pt x="7969" y="7550"/>
                  <a:pt x="6763" y="8126"/>
                </a:cubicBezTo>
                <a:cubicBezTo>
                  <a:pt x="7864" y="6763"/>
                  <a:pt x="10171" y="5662"/>
                  <a:pt x="12792" y="6868"/>
                </a:cubicBezTo>
                <a:cubicBezTo>
                  <a:pt x="13002" y="6501"/>
                  <a:pt x="13002" y="6501"/>
                  <a:pt x="13002" y="6501"/>
                </a:cubicBezTo>
                <a:cubicBezTo>
                  <a:pt x="13107" y="6291"/>
                  <a:pt x="13369" y="6239"/>
                  <a:pt x="13579" y="6344"/>
                </a:cubicBezTo>
                <a:cubicBezTo>
                  <a:pt x="13788" y="6449"/>
                  <a:pt x="13841" y="6711"/>
                  <a:pt x="13736" y="6920"/>
                </a:cubicBezTo>
                <a:cubicBezTo>
                  <a:pt x="13526" y="7287"/>
                  <a:pt x="13526" y="7287"/>
                  <a:pt x="13526" y="7287"/>
                </a:cubicBezTo>
                <a:cubicBezTo>
                  <a:pt x="15885" y="8913"/>
                  <a:pt x="16095" y="11429"/>
                  <a:pt x="15414" y="13054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1" name="Shape 351"/>
          <p:cNvSpPr/>
          <p:nvPr/>
        </p:nvSpPr>
        <p:spPr>
          <a:xfrm>
            <a:off x="13091715" y="9372311"/>
            <a:ext cx="537587" cy="5375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80" y="15820"/>
                </a:moveTo>
                <a:cubicBezTo>
                  <a:pt x="9450" y="11348"/>
                  <a:pt x="9450" y="11348"/>
                  <a:pt x="9450" y="11348"/>
                </a:cubicBezTo>
                <a:cubicBezTo>
                  <a:pt x="9450" y="5400"/>
                  <a:pt x="9450" y="5400"/>
                  <a:pt x="9450" y="5400"/>
                </a:cubicBezTo>
                <a:cubicBezTo>
                  <a:pt x="12150" y="5400"/>
                  <a:pt x="12150" y="5400"/>
                  <a:pt x="12150" y="5400"/>
                </a:cubicBezTo>
                <a:cubicBezTo>
                  <a:pt x="12150" y="10252"/>
                  <a:pt x="12150" y="10252"/>
                  <a:pt x="12150" y="10252"/>
                </a:cubicBezTo>
                <a:cubicBezTo>
                  <a:pt x="15820" y="13880"/>
                  <a:pt x="15820" y="13880"/>
                  <a:pt x="15820" y="13880"/>
                </a:cubicBezTo>
                <a:lnTo>
                  <a:pt x="13880" y="15820"/>
                </a:lnTo>
                <a:close/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8900"/>
                </a:moveTo>
                <a:cubicBezTo>
                  <a:pt x="6328" y="18900"/>
                  <a:pt x="2700" y="15272"/>
                  <a:pt x="2700" y="10800"/>
                </a:cubicBezTo>
                <a:cubicBezTo>
                  <a:pt x="2700" y="6328"/>
                  <a:pt x="6328" y="2700"/>
                  <a:pt x="10800" y="2700"/>
                </a:cubicBezTo>
                <a:cubicBezTo>
                  <a:pt x="15272" y="2700"/>
                  <a:pt x="18900" y="6328"/>
                  <a:pt x="18900" y="10800"/>
                </a:cubicBezTo>
                <a:cubicBezTo>
                  <a:pt x="18900" y="15272"/>
                  <a:pt x="15272" y="18900"/>
                  <a:pt x="10800" y="189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2" name="Shape 352"/>
          <p:cNvSpPr/>
          <p:nvPr/>
        </p:nvSpPr>
        <p:spPr>
          <a:xfrm>
            <a:off x="9764654" y="2309678"/>
            <a:ext cx="488249" cy="4865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3880" y="15820"/>
                </a:moveTo>
                <a:cubicBezTo>
                  <a:pt x="9450" y="11348"/>
                  <a:pt x="9450" y="11348"/>
                  <a:pt x="9450" y="11348"/>
                </a:cubicBezTo>
                <a:cubicBezTo>
                  <a:pt x="9450" y="5400"/>
                  <a:pt x="9450" y="5400"/>
                  <a:pt x="9450" y="5400"/>
                </a:cubicBezTo>
                <a:cubicBezTo>
                  <a:pt x="12150" y="5400"/>
                  <a:pt x="12150" y="5400"/>
                  <a:pt x="12150" y="5400"/>
                </a:cubicBezTo>
                <a:cubicBezTo>
                  <a:pt x="12150" y="10252"/>
                  <a:pt x="12150" y="10252"/>
                  <a:pt x="12150" y="10252"/>
                </a:cubicBezTo>
                <a:cubicBezTo>
                  <a:pt x="15820" y="13880"/>
                  <a:pt x="15820" y="13880"/>
                  <a:pt x="15820" y="13880"/>
                </a:cubicBezTo>
                <a:cubicBezTo>
                  <a:pt x="13880" y="15820"/>
                  <a:pt x="13880" y="15820"/>
                  <a:pt x="13880" y="1582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3" name="Shape 353"/>
          <p:cNvSpPr/>
          <p:nvPr/>
        </p:nvSpPr>
        <p:spPr>
          <a:xfrm>
            <a:off x="11465139" y="5524127"/>
            <a:ext cx="357809" cy="3590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6370" y="17592"/>
                </a:moveTo>
                <a:cubicBezTo>
                  <a:pt x="6623" y="16959"/>
                  <a:pt x="6750" y="16242"/>
                  <a:pt x="6750" y="15525"/>
                </a:cubicBezTo>
                <a:cubicBezTo>
                  <a:pt x="6750" y="12909"/>
                  <a:pt x="5105" y="10673"/>
                  <a:pt x="2742" y="9830"/>
                </a:cubicBezTo>
                <a:cubicBezTo>
                  <a:pt x="2995" y="8016"/>
                  <a:pt x="3797" y="6370"/>
                  <a:pt x="5062" y="5063"/>
                </a:cubicBezTo>
                <a:cubicBezTo>
                  <a:pt x="6623" y="3544"/>
                  <a:pt x="8648" y="2700"/>
                  <a:pt x="10800" y="2700"/>
                </a:cubicBezTo>
                <a:cubicBezTo>
                  <a:pt x="12952" y="2700"/>
                  <a:pt x="15019" y="3544"/>
                  <a:pt x="16537" y="5063"/>
                </a:cubicBezTo>
                <a:cubicBezTo>
                  <a:pt x="17803" y="6370"/>
                  <a:pt x="18605" y="8016"/>
                  <a:pt x="18858" y="9830"/>
                </a:cubicBezTo>
                <a:cubicBezTo>
                  <a:pt x="16495" y="10673"/>
                  <a:pt x="14850" y="12909"/>
                  <a:pt x="14850" y="15525"/>
                </a:cubicBezTo>
                <a:cubicBezTo>
                  <a:pt x="14850" y="16242"/>
                  <a:pt x="14977" y="16959"/>
                  <a:pt x="15230" y="17592"/>
                </a:cubicBezTo>
                <a:cubicBezTo>
                  <a:pt x="13922" y="18436"/>
                  <a:pt x="12403" y="18900"/>
                  <a:pt x="10800" y="18900"/>
                </a:cubicBezTo>
                <a:cubicBezTo>
                  <a:pt x="9197" y="18900"/>
                  <a:pt x="7678" y="18436"/>
                  <a:pt x="6370" y="17592"/>
                </a:cubicBezTo>
                <a:close/>
                <a:moveTo>
                  <a:pt x="11644" y="13500"/>
                </a:moveTo>
                <a:cubicBezTo>
                  <a:pt x="11939" y="13584"/>
                  <a:pt x="12150" y="13880"/>
                  <a:pt x="12150" y="14175"/>
                </a:cubicBezTo>
                <a:cubicBezTo>
                  <a:pt x="12150" y="15525"/>
                  <a:pt x="12150" y="15525"/>
                  <a:pt x="12150" y="15525"/>
                </a:cubicBezTo>
                <a:cubicBezTo>
                  <a:pt x="12150" y="15905"/>
                  <a:pt x="11855" y="16200"/>
                  <a:pt x="11475" y="16200"/>
                </a:cubicBezTo>
                <a:cubicBezTo>
                  <a:pt x="10125" y="16200"/>
                  <a:pt x="10125" y="16200"/>
                  <a:pt x="10125" y="16200"/>
                </a:cubicBezTo>
                <a:cubicBezTo>
                  <a:pt x="9745" y="16200"/>
                  <a:pt x="9450" y="15905"/>
                  <a:pt x="9450" y="15525"/>
                </a:cubicBezTo>
                <a:cubicBezTo>
                  <a:pt x="9450" y="14175"/>
                  <a:pt x="9450" y="14175"/>
                  <a:pt x="9450" y="14175"/>
                </a:cubicBezTo>
                <a:cubicBezTo>
                  <a:pt x="9450" y="13880"/>
                  <a:pt x="9661" y="13584"/>
                  <a:pt x="9956" y="13500"/>
                </a:cubicBezTo>
                <a:cubicBezTo>
                  <a:pt x="10463" y="4050"/>
                  <a:pt x="10463" y="4050"/>
                  <a:pt x="10463" y="4050"/>
                </a:cubicBezTo>
                <a:cubicBezTo>
                  <a:pt x="11138" y="4050"/>
                  <a:pt x="11138" y="4050"/>
                  <a:pt x="11138" y="4050"/>
                </a:cubicBezTo>
                <a:lnTo>
                  <a:pt x="11644" y="135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4" name="Shape 354"/>
          <p:cNvSpPr/>
          <p:nvPr/>
        </p:nvSpPr>
        <p:spPr>
          <a:xfrm>
            <a:off x="15047845" y="2354026"/>
            <a:ext cx="898527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8900"/>
                </a:moveTo>
                <a:cubicBezTo>
                  <a:pt x="6328" y="18900"/>
                  <a:pt x="2700" y="15272"/>
                  <a:pt x="2700" y="10800"/>
                </a:cubicBezTo>
                <a:cubicBezTo>
                  <a:pt x="2700" y="6328"/>
                  <a:pt x="6328" y="2700"/>
                  <a:pt x="10800" y="2700"/>
                </a:cubicBezTo>
                <a:cubicBezTo>
                  <a:pt x="15272" y="2700"/>
                  <a:pt x="18900" y="6328"/>
                  <a:pt x="18900" y="10800"/>
                </a:cubicBezTo>
                <a:cubicBezTo>
                  <a:pt x="18900" y="15272"/>
                  <a:pt x="15272" y="18900"/>
                  <a:pt x="10800" y="18900"/>
                </a:cubicBezTo>
                <a:close/>
                <a:moveTo>
                  <a:pt x="9450" y="5400"/>
                </a:moveTo>
                <a:cubicBezTo>
                  <a:pt x="9450" y="4641"/>
                  <a:pt x="10041" y="4050"/>
                  <a:pt x="10800" y="4050"/>
                </a:cubicBezTo>
                <a:cubicBezTo>
                  <a:pt x="11559" y="4050"/>
                  <a:pt x="12150" y="4641"/>
                  <a:pt x="12150" y="5400"/>
                </a:cubicBezTo>
                <a:cubicBezTo>
                  <a:pt x="12150" y="6159"/>
                  <a:pt x="11559" y="6750"/>
                  <a:pt x="10800" y="6750"/>
                </a:cubicBezTo>
                <a:cubicBezTo>
                  <a:pt x="10041" y="6750"/>
                  <a:pt x="9450" y="6159"/>
                  <a:pt x="9450" y="540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9450" y="14850"/>
                </a:moveTo>
                <a:cubicBezTo>
                  <a:pt x="9450" y="16200"/>
                  <a:pt x="9450" y="16200"/>
                  <a:pt x="9450" y="16200"/>
                </a:cubicBezTo>
                <a:cubicBezTo>
                  <a:pt x="12150" y="16200"/>
                  <a:pt x="12150" y="16200"/>
                  <a:pt x="12150" y="16200"/>
                </a:cubicBezTo>
                <a:cubicBezTo>
                  <a:pt x="12150" y="14850"/>
                  <a:pt x="12150" y="14850"/>
                  <a:pt x="12150" y="14850"/>
                </a:cubicBezTo>
                <a:cubicBezTo>
                  <a:pt x="10800" y="8100"/>
                  <a:pt x="10800" y="8100"/>
                  <a:pt x="10800" y="8100"/>
                </a:cubicBezTo>
                <a:lnTo>
                  <a:pt x="9450" y="148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5" name="Shape 355"/>
          <p:cNvSpPr/>
          <p:nvPr/>
        </p:nvSpPr>
        <p:spPr>
          <a:xfrm>
            <a:off x="13972900" y="8338042"/>
            <a:ext cx="437819" cy="437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2700" y="10800"/>
                </a:moveTo>
                <a:cubicBezTo>
                  <a:pt x="2700" y="6328"/>
                  <a:pt x="6328" y="2700"/>
                  <a:pt x="10800" y="2700"/>
                </a:cubicBezTo>
                <a:cubicBezTo>
                  <a:pt x="10800" y="18900"/>
                  <a:pt x="10800" y="18900"/>
                  <a:pt x="10800" y="18900"/>
                </a:cubicBezTo>
                <a:cubicBezTo>
                  <a:pt x="6328" y="18900"/>
                  <a:pt x="2700" y="15272"/>
                  <a:pt x="2700" y="108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6" name="Shape 356"/>
          <p:cNvSpPr/>
          <p:nvPr/>
        </p:nvSpPr>
        <p:spPr>
          <a:xfrm>
            <a:off x="17210617" y="5528183"/>
            <a:ext cx="395013" cy="3964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0800" y="12614"/>
                </a:moveTo>
                <a:cubicBezTo>
                  <a:pt x="13247" y="12614"/>
                  <a:pt x="15567" y="11981"/>
                  <a:pt x="17550" y="10842"/>
                </a:cubicBezTo>
                <a:cubicBezTo>
                  <a:pt x="17255" y="14597"/>
                  <a:pt x="14302" y="17550"/>
                  <a:pt x="10800" y="17550"/>
                </a:cubicBezTo>
                <a:cubicBezTo>
                  <a:pt x="7298" y="17550"/>
                  <a:pt x="4345" y="14597"/>
                  <a:pt x="4050" y="10842"/>
                </a:cubicBezTo>
                <a:cubicBezTo>
                  <a:pt x="6033" y="11981"/>
                  <a:pt x="8353" y="12614"/>
                  <a:pt x="10800" y="12614"/>
                </a:cubicBezTo>
                <a:close/>
                <a:moveTo>
                  <a:pt x="5400" y="7425"/>
                </a:moveTo>
                <a:cubicBezTo>
                  <a:pt x="5400" y="6286"/>
                  <a:pt x="5991" y="5400"/>
                  <a:pt x="6750" y="5400"/>
                </a:cubicBezTo>
                <a:cubicBezTo>
                  <a:pt x="7509" y="5400"/>
                  <a:pt x="8100" y="6286"/>
                  <a:pt x="8100" y="7425"/>
                </a:cubicBezTo>
                <a:cubicBezTo>
                  <a:pt x="8100" y="8564"/>
                  <a:pt x="7509" y="9450"/>
                  <a:pt x="6750" y="9450"/>
                </a:cubicBezTo>
                <a:cubicBezTo>
                  <a:pt x="5991" y="9450"/>
                  <a:pt x="5400" y="8564"/>
                  <a:pt x="5400" y="7425"/>
                </a:cubicBezTo>
                <a:close/>
                <a:moveTo>
                  <a:pt x="13500" y="7425"/>
                </a:moveTo>
                <a:cubicBezTo>
                  <a:pt x="13500" y="6286"/>
                  <a:pt x="14091" y="5400"/>
                  <a:pt x="14850" y="5400"/>
                </a:cubicBez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7" name="Shape 357"/>
          <p:cNvSpPr/>
          <p:nvPr/>
        </p:nvSpPr>
        <p:spPr>
          <a:xfrm>
            <a:off x="7456516" y="5377591"/>
            <a:ext cx="1140451" cy="1140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ubicBezTo>
                  <a:pt x="13500" y="6286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6286"/>
                  <a:pt x="8100" y="7425"/>
                </a:cubicBezTo>
                <a:cubicBezTo>
                  <a:pt x="8100" y="8564"/>
                  <a:pt x="7509" y="9450"/>
                  <a:pt x="6750" y="9450"/>
                </a:cubicBezTo>
                <a:cubicBezTo>
                  <a:pt x="5991" y="9450"/>
                  <a:pt x="5400" y="8564"/>
                  <a:pt x="5400" y="7425"/>
                </a:cubicBezTo>
                <a:cubicBezTo>
                  <a:pt x="5400" y="6286"/>
                  <a:pt x="5991" y="5400"/>
                  <a:pt x="6750" y="5400"/>
                </a:cubicBezTo>
                <a:close/>
                <a:moveTo>
                  <a:pt x="10800" y="18900"/>
                </a:moveTo>
                <a:cubicBezTo>
                  <a:pt x="7298" y="18900"/>
                  <a:pt x="4345" y="15947"/>
                  <a:pt x="4050" y="12192"/>
                </a:cubicBezTo>
                <a:cubicBezTo>
                  <a:pt x="6033" y="13331"/>
                  <a:pt x="8353" y="13964"/>
                  <a:pt x="10800" y="13964"/>
                </a:cubicBezTo>
                <a:cubicBezTo>
                  <a:pt x="13247" y="13964"/>
                  <a:pt x="15567" y="13331"/>
                  <a:pt x="17550" y="12192"/>
                </a:cubicBezTo>
                <a:cubicBezTo>
                  <a:pt x="17255" y="15947"/>
                  <a:pt x="14302" y="18900"/>
                  <a:pt x="10800" y="18900"/>
                </a:cubicBez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8" name="Shape 358"/>
          <p:cNvSpPr/>
          <p:nvPr/>
        </p:nvSpPr>
        <p:spPr>
          <a:xfrm>
            <a:off x="6478022" y="5022737"/>
            <a:ext cx="880607" cy="8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14850" y="13247"/>
                </a:moveTo>
                <a:cubicBezTo>
                  <a:pt x="16580" y="14259"/>
                  <a:pt x="16580" y="14259"/>
                  <a:pt x="16580" y="14259"/>
                </a:cubicBezTo>
                <a:cubicBezTo>
                  <a:pt x="15398" y="16242"/>
                  <a:pt x="13247" y="17550"/>
                  <a:pt x="10800" y="17550"/>
                </a:cubicBezTo>
                <a:cubicBezTo>
                  <a:pt x="8353" y="17550"/>
                  <a:pt x="6202" y="16242"/>
                  <a:pt x="5020" y="14259"/>
                </a:cubicBezTo>
                <a:cubicBezTo>
                  <a:pt x="6750" y="13247"/>
                  <a:pt x="6750" y="13247"/>
                  <a:pt x="6750" y="13247"/>
                </a:cubicBezTo>
                <a:cubicBezTo>
                  <a:pt x="7594" y="14597"/>
                  <a:pt x="9070" y="15525"/>
                  <a:pt x="10800" y="15525"/>
                </a:cubicBezTo>
                <a:cubicBezTo>
                  <a:pt x="12530" y="15525"/>
                  <a:pt x="14006" y="14597"/>
                  <a:pt x="14850" y="13247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6968962" y="7927803"/>
            <a:ext cx="347339" cy="3473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  <a:moveTo>
                  <a:pt x="10800" y="17550"/>
                </a:moveTo>
                <a:cubicBezTo>
                  <a:pt x="8353" y="17550"/>
                  <a:pt x="6202" y="16242"/>
                  <a:pt x="5020" y="14259"/>
                </a:cubicBezTo>
                <a:cubicBezTo>
                  <a:pt x="6750" y="13247"/>
                  <a:pt x="6750" y="13247"/>
                  <a:pt x="6750" y="13247"/>
                </a:cubicBezTo>
                <a:cubicBezTo>
                  <a:pt x="7594" y="14597"/>
                  <a:pt x="9070" y="15525"/>
                  <a:pt x="10800" y="15525"/>
                </a:cubicBezTo>
                <a:cubicBezTo>
                  <a:pt x="12530" y="15525"/>
                  <a:pt x="14006" y="14597"/>
                  <a:pt x="14850" y="13247"/>
                </a:cubicBezTo>
                <a:cubicBezTo>
                  <a:pt x="16580" y="14259"/>
                  <a:pt x="16580" y="14259"/>
                  <a:pt x="16580" y="14259"/>
                </a:cubicBezTo>
                <a:cubicBezTo>
                  <a:pt x="15398" y="16242"/>
                  <a:pt x="13247" y="17550"/>
                  <a:pt x="10800" y="175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0" name="Shape 360"/>
          <p:cNvSpPr/>
          <p:nvPr/>
        </p:nvSpPr>
        <p:spPr>
          <a:xfrm>
            <a:off x="15573345" y="9257717"/>
            <a:ext cx="838691" cy="8386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16200" y="12150"/>
                </a:moveTo>
                <a:cubicBezTo>
                  <a:pt x="16200" y="13500"/>
                  <a:pt x="16200" y="13500"/>
                  <a:pt x="16200" y="13500"/>
                </a:cubicBezTo>
                <a:cubicBezTo>
                  <a:pt x="14850" y="13500"/>
                  <a:pt x="14850" y="13500"/>
                  <a:pt x="14850" y="13500"/>
                </a:cubicBezTo>
                <a:cubicBezTo>
                  <a:pt x="14850" y="15525"/>
                  <a:pt x="14850" y="15525"/>
                  <a:pt x="14850" y="15525"/>
                </a:cubicBezTo>
                <a:cubicBezTo>
                  <a:pt x="14850" y="16664"/>
                  <a:pt x="13964" y="17550"/>
                  <a:pt x="12825" y="17550"/>
                </a:cubicBezTo>
                <a:cubicBezTo>
                  <a:pt x="11686" y="17550"/>
                  <a:pt x="10800" y="16664"/>
                  <a:pt x="10800" y="15525"/>
                </a:cubicBezTo>
                <a:cubicBezTo>
                  <a:pt x="10800" y="13500"/>
                  <a:pt x="10800" y="13500"/>
                  <a:pt x="10800" y="13500"/>
                </a:cubicBezTo>
                <a:cubicBezTo>
                  <a:pt x="5400" y="13500"/>
                  <a:pt x="5400" y="13500"/>
                  <a:pt x="5400" y="13500"/>
                </a:cubicBezTo>
                <a:cubicBezTo>
                  <a:pt x="5400" y="12150"/>
                  <a:pt x="5400" y="12150"/>
                  <a:pt x="5400" y="12150"/>
                </a:cubicBezTo>
                <a:lnTo>
                  <a:pt x="16200" y="121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17167192" y="6220895"/>
            <a:ext cx="438437" cy="438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  <a:moveTo>
                  <a:pt x="16200" y="13500"/>
                </a:moveTo>
                <a:cubicBezTo>
                  <a:pt x="14850" y="13500"/>
                  <a:pt x="14850" y="13500"/>
                  <a:pt x="14850" y="13500"/>
                </a:cubicBezTo>
                <a:cubicBezTo>
                  <a:pt x="14850" y="15525"/>
                  <a:pt x="14850" y="15525"/>
                  <a:pt x="14850" y="15525"/>
                </a:cubicBezTo>
                <a:cubicBezTo>
                  <a:pt x="14850" y="16664"/>
                  <a:pt x="13964" y="17550"/>
                  <a:pt x="12825" y="17550"/>
                </a:cubicBezTo>
                <a:cubicBezTo>
                  <a:pt x="11686" y="17550"/>
                  <a:pt x="10800" y="16664"/>
                  <a:pt x="10800" y="15525"/>
                </a:cubicBezTo>
                <a:cubicBezTo>
                  <a:pt x="10800" y="13500"/>
                  <a:pt x="10800" y="13500"/>
                  <a:pt x="10800" y="13500"/>
                </a:cubicBezTo>
                <a:cubicBezTo>
                  <a:pt x="5400" y="13500"/>
                  <a:pt x="5400" y="13500"/>
                  <a:pt x="5400" y="13500"/>
                </a:cubicBezTo>
                <a:cubicBezTo>
                  <a:pt x="5400" y="12150"/>
                  <a:pt x="5400" y="12150"/>
                  <a:pt x="5400" y="12150"/>
                </a:cubicBezTo>
                <a:cubicBezTo>
                  <a:pt x="16200" y="12150"/>
                  <a:pt x="16200" y="12150"/>
                  <a:pt x="16200" y="12150"/>
                </a:cubicBezTo>
                <a:lnTo>
                  <a:pt x="16200" y="13500"/>
                </a:lnTo>
                <a:close/>
                <a:moveTo>
                  <a:pt x="14850" y="8100"/>
                </a:move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16675839" y="8684006"/>
            <a:ext cx="390317" cy="391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6750" y="16453"/>
                </a:moveTo>
                <a:cubicBezTo>
                  <a:pt x="5020" y="15441"/>
                  <a:pt x="5020" y="15441"/>
                  <a:pt x="5020" y="15441"/>
                </a:cubicBezTo>
                <a:cubicBezTo>
                  <a:pt x="6202" y="13458"/>
                  <a:pt x="8353" y="12150"/>
                  <a:pt x="10800" y="12150"/>
                </a:cubicBezTo>
                <a:cubicBezTo>
                  <a:pt x="13247" y="12150"/>
                  <a:pt x="15398" y="13458"/>
                  <a:pt x="16580" y="15441"/>
                </a:cubicBezTo>
                <a:cubicBezTo>
                  <a:pt x="14850" y="16453"/>
                  <a:pt x="14850" y="16453"/>
                  <a:pt x="14850" y="16453"/>
                </a:cubicBezTo>
                <a:cubicBezTo>
                  <a:pt x="14006" y="15103"/>
                  <a:pt x="12530" y="14175"/>
                  <a:pt x="10800" y="14175"/>
                </a:cubicBezTo>
                <a:cubicBezTo>
                  <a:pt x="9070" y="14175"/>
                  <a:pt x="7594" y="15103"/>
                  <a:pt x="6750" y="16453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7547103" y="2574151"/>
            <a:ext cx="911489" cy="911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  <a:moveTo>
                  <a:pt x="14850" y="16453"/>
                </a:moveTo>
                <a:cubicBezTo>
                  <a:pt x="14006" y="15103"/>
                  <a:pt x="12530" y="14175"/>
                  <a:pt x="10800" y="14175"/>
                </a:cubicBezTo>
                <a:cubicBezTo>
                  <a:pt x="9070" y="14175"/>
                  <a:pt x="7594" y="15103"/>
                  <a:pt x="6750" y="16453"/>
                </a:cubicBezTo>
                <a:cubicBezTo>
                  <a:pt x="5020" y="15441"/>
                  <a:pt x="5020" y="15441"/>
                  <a:pt x="5020" y="15441"/>
                </a:cubicBezTo>
                <a:cubicBezTo>
                  <a:pt x="6202" y="13458"/>
                  <a:pt x="8353" y="12150"/>
                  <a:pt x="10800" y="12150"/>
                </a:cubicBezTo>
                <a:cubicBezTo>
                  <a:pt x="13247" y="12150"/>
                  <a:pt x="15398" y="13458"/>
                  <a:pt x="16580" y="15441"/>
                </a:cubicBezTo>
                <a:lnTo>
                  <a:pt x="14850" y="16453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8472245" y="6477460"/>
            <a:ext cx="487667" cy="487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1433" y="15019"/>
                </a:moveTo>
                <a:cubicBezTo>
                  <a:pt x="14386" y="14428"/>
                  <a:pt x="16706" y="13078"/>
                  <a:pt x="17550" y="11264"/>
                </a:cubicBezTo>
                <a:cubicBezTo>
                  <a:pt x="17086" y="14808"/>
                  <a:pt x="14133" y="17550"/>
                  <a:pt x="10547" y="17550"/>
                </a:cubicBezTo>
                <a:cubicBezTo>
                  <a:pt x="8058" y="17550"/>
                  <a:pt x="5822" y="16200"/>
                  <a:pt x="4598" y="14175"/>
                </a:cubicBezTo>
                <a:cubicBezTo>
                  <a:pt x="6075" y="15314"/>
                  <a:pt x="8691" y="15525"/>
                  <a:pt x="11433" y="15019"/>
                </a:cubicBezTo>
                <a:close/>
                <a:moveTo>
                  <a:pt x="13500" y="7425"/>
                </a:moveTo>
                <a:cubicBezTo>
                  <a:pt x="13500" y="6286"/>
                  <a:pt x="14091" y="5400"/>
                  <a:pt x="14850" y="5400"/>
                </a:cubicBez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lose/>
                <a:moveTo>
                  <a:pt x="7425" y="7847"/>
                </a:moveTo>
                <a:cubicBezTo>
                  <a:pt x="6539" y="7847"/>
                  <a:pt x="5780" y="8184"/>
                  <a:pt x="5527" y="8648"/>
                </a:cubicBezTo>
                <a:cubicBezTo>
                  <a:pt x="5442" y="8522"/>
                  <a:pt x="5400" y="7931"/>
                  <a:pt x="5400" y="7805"/>
                </a:cubicBezTo>
                <a:cubicBezTo>
                  <a:pt x="5400" y="7172"/>
                  <a:pt x="6286" y="6623"/>
                  <a:pt x="7425" y="6623"/>
                </a:cubicBezTo>
                <a:cubicBezTo>
                  <a:pt x="8564" y="6623"/>
                  <a:pt x="9450" y="7172"/>
                  <a:pt x="9450" y="7805"/>
                </a:cubicBezTo>
                <a:cubicBezTo>
                  <a:pt x="9450" y="7931"/>
                  <a:pt x="9408" y="8522"/>
                  <a:pt x="9323" y="8648"/>
                </a:cubicBezTo>
                <a:cubicBezTo>
                  <a:pt x="9070" y="8184"/>
                  <a:pt x="8311" y="7847"/>
                  <a:pt x="7425" y="7847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14074793" y="5988673"/>
            <a:ext cx="397273" cy="397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ubicBezTo>
                  <a:pt x="13500" y="6286"/>
                  <a:pt x="14091" y="5400"/>
                  <a:pt x="14850" y="5400"/>
                </a:cubicBezTo>
                <a:close/>
                <a:moveTo>
                  <a:pt x="7425" y="6581"/>
                </a:moveTo>
                <a:cubicBezTo>
                  <a:pt x="8691" y="6581"/>
                  <a:pt x="9577" y="7045"/>
                  <a:pt x="9577" y="7805"/>
                </a:cubicBezTo>
                <a:cubicBezTo>
                  <a:pt x="9577" y="7931"/>
                  <a:pt x="9661" y="8691"/>
                  <a:pt x="9577" y="8817"/>
                </a:cubicBezTo>
                <a:cubicBezTo>
                  <a:pt x="9281" y="8311"/>
                  <a:pt x="8438" y="7931"/>
                  <a:pt x="7425" y="7931"/>
                </a:cubicBezTo>
                <a:cubicBezTo>
                  <a:pt x="6413" y="7931"/>
                  <a:pt x="5611" y="8311"/>
                  <a:pt x="5273" y="8817"/>
                </a:cubicBezTo>
                <a:cubicBezTo>
                  <a:pt x="5189" y="8691"/>
                  <a:pt x="5273" y="7931"/>
                  <a:pt x="5273" y="7805"/>
                </a:cubicBezTo>
                <a:cubicBezTo>
                  <a:pt x="5273" y="7045"/>
                  <a:pt x="6159" y="6581"/>
                  <a:pt x="7425" y="6581"/>
                </a:cubicBezTo>
                <a:close/>
                <a:moveTo>
                  <a:pt x="10547" y="17550"/>
                </a:moveTo>
                <a:cubicBezTo>
                  <a:pt x="8058" y="17550"/>
                  <a:pt x="5822" y="16200"/>
                  <a:pt x="4598" y="14175"/>
                </a:cubicBezTo>
                <a:cubicBezTo>
                  <a:pt x="6075" y="15314"/>
                  <a:pt x="8691" y="15525"/>
                  <a:pt x="11433" y="15019"/>
                </a:cubicBezTo>
                <a:cubicBezTo>
                  <a:pt x="14386" y="14428"/>
                  <a:pt x="16706" y="13078"/>
                  <a:pt x="17550" y="11264"/>
                </a:cubicBezTo>
                <a:cubicBezTo>
                  <a:pt x="17086" y="14808"/>
                  <a:pt x="14133" y="17550"/>
                  <a:pt x="10547" y="175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9740589" y="9046736"/>
            <a:ext cx="895351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4050" y="10800"/>
                </a:moveTo>
                <a:cubicBezTo>
                  <a:pt x="4050" y="12150"/>
                  <a:pt x="4050" y="12150"/>
                  <a:pt x="4050" y="12150"/>
                </a:cubicBezTo>
                <a:cubicBezTo>
                  <a:pt x="4050" y="15103"/>
                  <a:pt x="6497" y="17550"/>
                  <a:pt x="9450" y="17550"/>
                </a:cubicBezTo>
                <a:cubicBezTo>
                  <a:pt x="12150" y="17550"/>
                  <a:pt x="12150" y="17550"/>
                  <a:pt x="12150" y="17550"/>
                </a:cubicBezTo>
                <a:cubicBezTo>
                  <a:pt x="15103" y="17550"/>
                  <a:pt x="17550" y="15103"/>
                  <a:pt x="17550" y="12150"/>
                </a:cubicBezTo>
                <a:cubicBezTo>
                  <a:pt x="17550" y="10800"/>
                  <a:pt x="17550" y="10800"/>
                  <a:pt x="17550" y="10800"/>
                </a:cubicBezTo>
                <a:lnTo>
                  <a:pt x="4050" y="10800"/>
                </a:lnTo>
                <a:close/>
                <a:moveTo>
                  <a:pt x="8100" y="15947"/>
                </a:moveTo>
                <a:cubicBezTo>
                  <a:pt x="7552" y="15778"/>
                  <a:pt x="7045" y="15441"/>
                  <a:pt x="6581" y="15019"/>
                </a:cubicBezTo>
                <a:cubicBezTo>
                  <a:pt x="5822" y="14259"/>
                  <a:pt x="5400" y="13247"/>
                  <a:pt x="5400" y="12150"/>
                </a:cubicBezTo>
                <a:cubicBezTo>
                  <a:pt x="8100" y="12150"/>
                  <a:pt x="8100" y="12150"/>
                  <a:pt x="8100" y="12150"/>
                </a:cubicBezTo>
                <a:lnTo>
                  <a:pt x="8100" y="15947"/>
                </a:lnTo>
                <a:close/>
                <a:moveTo>
                  <a:pt x="12150" y="16200"/>
                </a:moveTo>
                <a:cubicBezTo>
                  <a:pt x="9450" y="16200"/>
                  <a:pt x="9450" y="16200"/>
                  <a:pt x="9450" y="16200"/>
                </a:cubicBezTo>
                <a:cubicBezTo>
                  <a:pt x="9450" y="12150"/>
                  <a:pt x="9450" y="12150"/>
                  <a:pt x="9450" y="12150"/>
                </a:cubicBezTo>
                <a:cubicBezTo>
                  <a:pt x="12150" y="12150"/>
                  <a:pt x="12150" y="12150"/>
                  <a:pt x="12150" y="12150"/>
                </a:cubicBezTo>
                <a:lnTo>
                  <a:pt x="12150" y="16200"/>
                </a:lnTo>
                <a:close/>
                <a:moveTo>
                  <a:pt x="15019" y="15019"/>
                </a:moveTo>
                <a:cubicBezTo>
                  <a:pt x="14555" y="15441"/>
                  <a:pt x="14048" y="15778"/>
                  <a:pt x="13500" y="15947"/>
                </a:cubicBezTo>
                <a:cubicBezTo>
                  <a:pt x="13500" y="12150"/>
                  <a:pt x="13500" y="12150"/>
                  <a:pt x="13500" y="12150"/>
                </a:cubicBezTo>
                <a:cubicBezTo>
                  <a:pt x="16200" y="12150"/>
                  <a:pt x="16200" y="12150"/>
                  <a:pt x="16200" y="12150"/>
                </a:cubicBezTo>
                <a:cubicBezTo>
                  <a:pt x="16200" y="13205"/>
                  <a:pt x="15778" y="14259"/>
                  <a:pt x="15019" y="15019"/>
                </a:cubicBezTo>
                <a:close/>
                <a:moveTo>
                  <a:pt x="4767" y="8100"/>
                </a:moveTo>
                <a:cubicBezTo>
                  <a:pt x="4767" y="8100"/>
                  <a:pt x="4767" y="8100"/>
                  <a:pt x="4767" y="8100"/>
                </a:cubicBezTo>
                <a:cubicBezTo>
                  <a:pt x="4978" y="8100"/>
                  <a:pt x="5147" y="7931"/>
                  <a:pt x="5189" y="7762"/>
                </a:cubicBezTo>
                <a:cubicBezTo>
                  <a:pt x="5316" y="6961"/>
                  <a:pt x="5948" y="6412"/>
                  <a:pt x="6750" y="6412"/>
                </a:cubicBezTo>
                <a:cubicBezTo>
                  <a:pt x="7552" y="6412"/>
                  <a:pt x="8184" y="6961"/>
                  <a:pt x="8311" y="7762"/>
                </a:cubicBezTo>
                <a:cubicBezTo>
                  <a:pt x="8353" y="7931"/>
                  <a:pt x="8522" y="8100"/>
                  <a:pt x="8733" y="8100"/>
                </a:cubicBezTo>
                <a:cubicBezTo>
                  <a:pt x="8944" y="8100"/>
                  <a:pt x="9113" y="7931"/>
                  <a:pt x="9155" y="7762"/>
                </a:cubicBezTo>
                <a:cubicBezTo>
                  <a:pt x="9197" y="7594"/>
                  <a:pt x="9197" y="7467"/>
                  <a:pt x="9197" y="7341"/>
                </a:cubicBezTo>
                <a:cubicBezTo>
                  <a:pt x="9197" y="5991"/>
                  <a:pt x="8100" y="4894"/>
                  <a:pt x="6750" y="4894"/>
                </a:cubicBezTo>
                <a:cubicBezTo>
                  <a:pt x="5400" y="4894"/>
                  <a:pt x="4303" y="5991"/>
                  <a:pt x="4303" y="7341"/>
                </a:cubicBezTo>
                <a:cubicBezTo>
                  <a:pt x="4303" y="7467"/>
                  <a:pt x="4303" y="7594"/>
                  <a:pt x="4345" y="7762"/>
                </a:cubicBezTo>
                <a:cubicBezTo>
                  <a:pt x="4388" y="7931"/>
                  <a:pt x="4556" y="8100"/>
                  <a:pt x="4767" y="8100"/>
                </a:cubicBezTo>
                <a:close/>
                <a:moveTo>
                  <a:pt x="12867" y="8100"/>
                </a:moveTo>
                <a:cubicBezTo>
                  <a:pt x="12867" y="8100"/>
                  <a:pt x="12867" y="8100"/>
                  <a:pt x="12867" y="8100"/>
                </a:cubicBezTo>
                <a:cubicBezTo>
                  <a:pt x="13078" y="8100"/>
                  <a:pt x="13247" y="7931"/>
                  <a:pt x="13289" y="7762"/>
                </a:cubicBezTo>
                <a:cubicBezTo>
                  <a:pt x="13416" y="6961"/>
                  <a:pt x="14048" y="6412"/>
                  <a:pt x="14850" y="6412"/>
                </a:cubicBezTo>
                <a:cubicBezTo>
                  <a:pt x="15652" y="6412"/>
                  <a:pt x="16284" y="6961"/>
                  <a:pt x="16411" y="7762"/>
                </a:cubicBezTo>
                <a:cubicBezTo>
                  <a:pt x="16453" y="7931"/>
                  <a:pt x="16622" y="8100"/>
                  <a:pt x="16833" y="8100"/>
                </a:cubicBezTo>
                <a:cubicBezTo>
                  <a:pt x="17044" y="8100"/>
                  <a:pt x="17212" y="7931"/>
                  <a:pt x="17255" y="7762"/>
                </a:cubicBezTo>
                <a:cubicBezTo>
                  <a:pt x="17297" y="7594"/>
                  <a:pt x="17297" y="7467"/>
                  <a:pt x="17297" y="7341"/>
                </a:cubicBezTo>
                <a:cubicBezTo>
                  <a:pt x="17297" y="5991"/>
                  <a:pt x="16200" y="4894"/>
                  <a:pt x="14850" y="4894"/>
                </a:cubicBezTo>
                <a:cubicBezTo>
                  <a:pt x="13500" y="4894"/>
                  <a:pt x="12403" y="5991"/>
                  <a:pt x="12403" y="7341"/>
                </a:cubicBezTo>
                <a:cubicBezTo>
                  <a:pt x="12403" y="7467"/>
                  <a:pt x="12403" y="7594"/>
                  <a:pt x="12445" y="7762"/>
                </a:cubicBezTo>
                <a:cubicBezTo>
                  <a:pt x="12487" y="7931"/>
                  <a:pt x="12656" y="8100"/>
                  <a:pt x="12867" y="81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7" name="Shape 367"/>
          <p:cNvSpPr/>
          <p:nvPr/>
        </p:nvSpPr>
        <p:spPr>
          <a:xfrm>
            <a:off x="9586562" y="2994080"/>
            <a:ext cx="543887" cy="5458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4978"/>
                </a:moveTo>
                <a:cubicBezTo>
                  <a:pt x="16200" y="4978"/>
                  <a:pt x="17297" y="6075"/>
                  <a:pt x="17297" y="7425"/>
                </a:cubicBezTo>
                <a:cubicBezTo>
                  <a:pt x="17297" y="7552"/>
                  <a:pt x="17297" y="7678"/>
                  <a:pt x="17255" y="7847"/>
                </a:cubicBezTo>
                <a:cubicBezTo>
                  <a:pt x="17213" y="8016"/>
                  <a:pt x="17044" y="8184"/>
                  <a:pt x="16833" y="8184"/>
                </a:cubicBezTo>
                <a:cubicBezTo>
                  <a:pt x="16622" y="8184"/>
                  <a:pt x="16453" y="8016"/>
                  <a:pt x="16411" y="7847"/>
                </a:cubicBezTo>
                <a:cubicBezTo>
                  <a:pt x="16284" y="7045"/>
                  <a:pt x="15652" y="6708"/>
                  <a:pt x="14850" y="6708"/>
                </a:cubicBezTo>
                <a:cubicBezTo>
                  <a:pt x="14048" y="6708"/>
                  <a:pt x="13416" y="7045"/>
                  <a:pt x="13289" y="7847"/>
                </a:cubicBezTo>
                <a:cubicBezTo>
                  <a:pt x="13247" y="8016"/>
                  <a:pt x="13078" y="8184"/>
                  <a:pt x="12867" y="8184"/>
                </a:cubicBezTo>
                <a:cubicBezTo>
                  <a:pt x="12867" y="8184"/>
                  <a:pt x="12867" y="8184"/>
                  <a:pt x="12867" y="8184"/>
                </a:cubicBezTo>
                <a:cubicBezTo>
                  <a:pt x="12656" y="8184"/>
                  <a:pt x="12488" y="8016"/>
                  <a:pt x="12445" y="7847"/>
                </a:cubicBezTo>
                <a:cubicBezTo>
                  <a:pt x="12403" y="7678"/>
                  <a:pt x="12403" y="7552"/>
                  <a:pt x="12403" y="7425"/>
                </a:cubicBezTo>
                <a:cubicBezTo>
                  <a:pt x="12403" y="6075"/>
                  <a:pt x="13500" y="4978"/>
                  <a:pt x="14850" y="4978"/>
                </a:cubicBezTo>
                <a:close/>
                <a:moveTo>
                  <a:pt x="6750" y="4978"/>
                </a:moveTo>
                <a:cubicBezTo>
                  <a:pt x="8100" y="4978"/>
                  <a:pt x="9197" y="6075"/>
                  <a:pt x="9197" y="7425"/>
                </a:cubicBezTo>
                <a:cubicBezTo>
                  <a:pt x="9197" y="7552"/>
                  <a:pt x="9197" y="7678"/>
                  <a:pt x="9155" y="7847"/>
                </a:cubicBezTo>
                <a:cubicBezTo>
                  <a:pt x="9113" y="8016"/>
                  <a:pt x="8944" y="8184"/>
                  <a:pt x="8733" y="8184"/>
                </a:cubicBezTo>
                <a:cubicBezTo>
                  <a:pt x="8522" y="8184"/>
                  <a:pt x="8353" y="8016"/>
                  <a:pt x="8311" y="7847"/>
                </a:cubicBezTo>
                <a:cubicBezTo>
                  <a:pt x="8184" y="7045"/>
                  <a:pt x="7552" y="6708"/>
                  <a:pt x="6750" y="6708"/>
                </a:cubicBezTo>
                <a:cubicBezTo>
                  <a:pt x="5948" y="6708"/>
                  <a:pt x="5316" y="7045"/>
                  <a:pt x="5189" y="7847"/>
                </a:cubicBezTo>
                <a:cubicBezTo>
                  <a:pt x="5147" y="8016"/>
                  <a:pt x="4978" y="8184"/>
                  <a:pt x="4767" y="8184"/>
                </a:cubicBezTo>
                <a:cubicBezTo>
                  <a:pt x="4767" y="8184"/>
                  <a:pt x="4767" y="8184"/>
                  <a:pt x="4767" y="8184"/>
                </a:cubicBezTo>
                <a:cubicBezTo>
                  <a:pt x="4556" y="8184"/>
                  <a:pt x="4387" y="8016"/>
                  <a:pt x="4345" y="7847"/>
                </a:cubicBezTo>
                <a:cubicBezTo>
                  <a:pt x="4303" y="7678"/>
                  <a:pt x="4303" y="7552"/>
                  <a:pt x="4303" y="7425"/>
                </a:cubicBezTo>
                <a:cubicBezTo>
                  <a:pt x="4303" y="6075"/>
                  <a:pt x="5400" y="4978"/>
                  <a:pt x="6750" y="4978"/>
                </a:cubicBezTo>
                <a:close/>
                <a:moveTo>
                  <a:pt x="4050" y="12150"/>
                </a:moveTo>
                <a:cubicBezTo>
                  <a:pt x="8100" y="12150"/>
                  <a:pt x="8100" y="12150"/>
                  <a:pt x="8100" y="12150"/>
                </a:cubicBezTo>
                <a:cubicBezTo>
                  <a:pt x="8100" y="17381"/>
                  <a:pt x="8100" y="17381"/>
                  <a:pt x="8100" y="17381"/>
                </a:cubicBezTo>
                <a:cubicBezTo>
                  <a:pt x="5780" y="16791"/>
                  <a:pt x="4050" y="14639"/>
                  <a:pt x="4050" y="12150"/>
                </a:cubicBezTo>
                <a:close/>
                <a:moveTo>
                  <a:pt x="9450" y="17550"/>
                </a:moveTo>
                <a:cubicBezTo>
                  <a:pt x="9450" y="12150"/>
                  <a:pt x="9450" y="12150"/>
                  <a:pt x="9450" y="12150"/>
                </a:cubicBezTo>
                <a:cubicBezTo>
                  <a:pt x="12150" y="12150"/>
                  <a:pt x="12150" y="12150"/>
                  <a:pt x="12150" y="12150"/>
                </a:cubicBezTo>
                <a:cubicBezTo>
                  <a:pt x="12150" y="17550"/>
                  <a:pt x="12150" y="17550"/>
                  <a:pt x="12150" y="17550"/>
                </a:cubicBezTo>
                <a:lnTo>
                  <a:pt x="9450" y="17550"/>
                </a:lnTo>
                <a:close/>
                <a:moveTo>
                  <a:pt x="13500" y="17381"/>
                </a:moveTo>
                <a:cubicBezTo>
                  <a:pt x="13500" y="12150"/>
                  <a:pt x="13500" y="12150"/>
                  <a:pt x="13500" y="12150"/>
                </a:cubicBezTo>
                <a:cubicBezTo>
                  <a:pt x="17550" y="12150"/>
                  <a:pt x="17550" y="12150"/>
                  <a:pt x="17550" y="12150"/>
                </a:cubicBezTo>
                <a:cubicBezTo>
                  <a:pt x="17550" y="14639"/>
                  <a:pt x="15820" y="16791"/>
                  <a:pt x="13500" y="17381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12156660" y="2127004"/>
            <a:ext cx="540597" cy="540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6875" y="5400"/>
                </a:moveTo>
                <a:cubicBezTo>
                  <a:pt x="17255" y="5400"/>
                  <a:pt x="17550" y="5695"/>
                  <a:pt x="17550" y="6075"/>
                </a:cubicBezTo>
                <a:cubicBezTo>
                  <a:pt x="17550" y="8100"/>
                  <a:pt x="17550" y="8100"/>
                  <a:pt x="17550" y="8100"/>
                </a:cubicBezTo>
                <a:cubicBezTo>
                  <a:pt x="17550" y="8859"/>
                  <a:pt x="16959" y="9450"/>
                  <a:pt x="16200" y="9450"/>
                </a:cubicBezTo>
                <a:cubicBezTo>
                  <a:pt x="13500" y="9450"/>
                  <a:pt x="13500" y="9450"/>
                  <a:pt x="13500" y="9450"/>
                </a:cubicBezTo>
                <a:cubicBezTo>
                  <a:pt x="12741" y="9450"/>
                  <a:pt x="12150" y="8859"/>
                  <a:pt x="12150" y="8100"/>
                </a:cubicBezTo>
                <a:cubicBezTo>
                  <a:pt x="9450" y="8100"/>
                  <a:pt x="9450" y="8100"/>
                  <a:pt x="9450" y="8100"/>
                </a:cubicBezTo>
                <a:cubicBezTo>
                  <a:pt x="9450" y="8859"/>
                  <a:pt x="8859" y="9450"/>
                  <a:pt x="8100" y="9450"/>
                </a:cubicBezTo>
                <a:cubicBezTo>
                  <a:pt x="5400" y="9450"/>
                  <a:pt x="5400" y="9450"/>
                  <a:pt x="5400" y="9450"/>
                </a:cubicBezTo>
                <a:cubicBezTo>
                  <a:pt x="4641" y="9450"/>
                  <a:pt x="4050" y="8859"/>
                  <a:pt x="4050" y="8100"/>
                </a:cubicBezTo>
                <a:cubicBezTo>
                  <a:pt x="4050" y="6075"/>
                  <a:pt x="4050" y="6075"/>
                  <a:pt x="4050" y="6075"/>
                </a:cubicBezTo>
                <a:cubicBezTo>
                  <a:pt x="4050" y="5695"/>
                  <a:pt x="4345" y="5400"/>
                  <a:pt x="4725" y="5400"/>
                </a:cubicBezTo>
                <a:cubicBezTo>
                  <a:pt x="8775" y="5400"/>
                  <a:pt x="8775" y="5400"/>
                  <a:pt x="8775" y="5400"/>
                </a:cubicBezTo>
                <a:cubicBezTo>
                  <a:pt x="9155" y="5400"/>
                  <a:pt x="9450" y="5695"/>
                  <a:pt x="9450" y="6075"/>
                </a:cubicBezTo>
                <a:cubicBezTo>
                  <a:pt x="9450" y="6750"/>
                  <a:pt x="9450" y="6750"/>
                  <a:pt x="9450" y="6750"/>
                </a:cubicBezTo>
                <a:cubicBezTo>
                  <a:pt x="12150" y="6750"/>
                  <a:pt x="12150" y="6750"/>
                  <a:pt x="12150" y="6750"/>
                </a:cubicBezTo>
                <a:cubicBezTo>
                  <a:pt x="12150" y="6075"/>
                  <a:pt x="12150" y="6075"/>
                  <a:pt x="12150" y="6075"/>
                </a:cubicBezTo>
                <a:cubicBezTo>
                  <a:pt x="12150" y="5695"/>
                  <a:pt x="12445" y="5400"/>
                  <a:pt x="12825" y="5400"/>
                </a:cubicBezTo>
                <a:lnTo>
                  <a:pt x="16875" y="5400"/>
                </a:lnTo>
                <a:close/>
                <a:moveTo>
                  <a:pt x="10800" y="16200"/>
                </a:moveTo>
                <a:cubicBezTo>
                  <a:pt x="12783" y="16200"/>
                  <a:pt x="14470" y="15145"/>
                  <a:pt x="15441" y="13584"/>
                </a:cubicBezTo>
                <a:cubicBezTo>
                  <a:pt x="16580" y="14259"/>
                  <a:pt x="16580" y="14259"/>
                  <a:pt x="16580" y="14259"/>
                </a:cubicBezTo>
                <a:cubicBezTo>
                  <a:pt x="15398" y="16242"/>
                  <a:pt x="13247" y="17550"/>
                  <a:pt x="10800" y="17550"/>
                </a:cubicBezTo>
                <a:cubicBezTo>
                  <a:pt x="9788" y="17550"/>
                  <a:pt x="8817" y="17339"/>
                  <a:pt x="7931" y="16917"/>
                </a:cubicBezTo>
                <a:cubicBezTo>
                  <a:pt x="8648" y="15736"/>
                  <a:pt x="8648" y="15736"/>
                  <a:pt x="8648" y="15736"/>
                </a:cubicBezTo>
                <a:cubicBezTo>
                  <a:pt x="9281" y="16031"/>
                  <a:pt x="10041" y="16200"/>
                  <a:pt x="10800" y="162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10182063" y="8148209"/>
            <a:ext cx="662495" cy="6624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7550"/>
                </a:moveTo>
                <a:cubicBezTo>
                  <a:pt x="9788" y="17550"/>
                  <a:pt x="8817" y="17339"/>
                  <a:pt x="7931" y="16917"/>
                </a:cubicBezTo>
                <a:cubicBezTo>
                  <a:pt x="8648" y="15736"/>
                  <a:pt x="8648" y="15736"/>
                  <a:pt x="8648" y="15736"/>
                </a:cubicBezTo>
                <a:cubicBezTo>
                  <a:pt x="9281" y="16031"/>
                  <a:pt x="10041" y="16200"/>
                  <a:pt x="10800" y="16200"/>
                </a:cubicBezTo>
                <a:cubicBezTo>
                  <a:pt x="12783" y="16200"/>
                  <a:pt x="14470" y="15145"/>
                  <a:pt x="15441" y="13584"/>
                </a:cubicBezTo>
                <a:cubicBezTo>
                  <a:pt x="16580" y="14259"/>
                  <a:pt x="16580" y="14259"/>
                  <a:pt x="16580" y="14259"/>
                </a:cubicBezTo>
                <a:cubicBezTo>
                  <a:pt x="15398" y="16242"/>
                  <a:pt x="13247" y="17550"/>
                  <a:pt x="10800" y="17550"/>
                </a:cubicBezTo>
                <a:close/>
                <a:moveTo>
                  <a:pt x="17550" y="8100"/>
                </a:moveTo>
                <a:cubicBezTo>
                  <a:pt x="17550" y="8859"/>
                  <a:pt x="16959" y="9450"/>
                  <a:pt x="16200" y="9450"/>
                </a:cubicBezTo>
                <a:cubicBezTo>
                  <a:pt x="13500" y="9450"/>
                  <a:pt x="13500" y="9450"/>
                  <a:pt x="13500" y="9450"/>
                </a:cubicBezTo>
                <a:cubicBezTo>
                  <a:pt x="12741" y="9450"/>
                  <a:pt x="12150" y="8859"/>
                  <a:pt x="12150" y="8100"/>
                </a:cubicBezTo>
                <a:cubicBezTo>
                  <a:pt x="9450" y="8100"/>
                  <a:pt x="9450" y="8100"/>
                  <a:pt x="9450" y="8100"/>
                </a:cubicBezTo>
                <a:cubicBezTo>
                  <a:pt x="9450" y="8859"/>
                  <a:pt x="8859" y="9450"/>
                  <a:pt x="8100" y="9450"/>
                </a:cubicBezTo>
                <a:cubicBezTo>
                  <a:pt x="5400" y="9450"/>
                  <a:pt x="5400" y="9450"/>
                  <a:pt x="5400" y="9450"/>
                </a:cubicBezTo>
                <a:cubicBezTo>
                  <a:pt x="4641" y="9450"/>
                  <a:pt x="4050" y="8859"/>
                  <a:pt x="4050" y="8100"/>
                </a:cubicBezTo>
                <a:cubicBezTo>
                  <a:pt x="4050" y="6075"/>
                  <a:pt x="4050" y="6075"/>
                  <a:pt x="4050" y="6075"/>
                </a:cubicBezTo>
                <a:cubicBezTo>
                  <a:pt x="4050" y="5695"/>
                  <a:pt x="4345" y="5400"/>
                  <a:pt x="4725" y="5400"/>
                </a:cubicBezTo>
                <a:cubicBezTo>
                  <a:pt x="8775" y="5400"/>
                  <a:pt x="8775" y="5400"/>
                  <a:pt x="8775" y="5400"/>
                </a:cubicBezTo>
                <a:cubicBezTo>
                  <a:pt x="9155" y="5400"/>
                  <a:pt x="9450" y="5695"/>
                  <a:pt x="9450" y="6075"/>
                </a:cubicBezTo>
                <a:cubicBezTo>
                  <a:pt x="9450" y="6750"/>
                  <a:pt x="9450" y="6750"/>
                  <a:pt x="9450" y="6750"/>
                </a:cubicBezTo>
                <a:cubicBezTo>
                  <a:pt x="12150" y="6750"/>
                  <a:pt x="12150" y="6750"/>
                  <a:pt x="12150" y="6750"/>
                </a:cubicBezTo>
                <a:cubicBezTo>
                  <a:pt x="12150" y="6075"/>
                  <a:pt x="12150" y="6075"/>
                  <a:pt x="12150" y="6075"/>
                </a:cubicBezTo>
                <a:cubicBezTo>
                  <a:pt x="12150" y="5695"/>
                  <a:pt x="12445" y="5400"/>
                  <a:pt x="12825" y="5400"/>
                </a:cubicBezTo>
                <a:cubicBezTo>
                  <a:pt x="16875" y="5400"/>
                  <a:pt x="16875" y="5400"/>
                  <a:pt x="16875" y="5400"/>
                </a:cubicBezTo>
                <a:cubicBezTo>
                  <a:pt x="17255" y="5400"/>
                  <a:pt x="17550" y="5695"/>
                  <a:pt x="17550" y="6075"/>
                </a:cubicBezTo>
                <a:lnTo>
                  <a:pt x="17550" y="81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0" name="Shape 370"/>
          <p:cNvSpPr/>
          <p:nvPr/>
        </p:nvSpPr>
        <p:spPr>
          <a:xfrm>
            <a:off x="9337246" y="5401638"/>
            <a:ext cx="506519" cy="5065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4850" y="16453"/>
                </a:moveTo>
                <a:cubicBezTo>
                  <a:pt x="14006" y="15103"/>
                  <a:pt x="12530" y="14175"/>
                  <a:pt x="10800" y="14175"/>
                </a:cubicBezTo>
                <a:cubicBezTo>
                  <a:pt x="9070" y="14175"/>
                  <a:pt x="7594" y="15103"/>
                  <a:pt x="6750" y="16453"/>
                </a:cubicBezTo>
                <a:cubicBezTo>
                  <a:pt x="5020" y="15441"/>
                  <a:pt x="5020" y="15441"/>
                  <a:pt x="5020" y="15441"/>
                </a:cubicBezTo>
                <a:cubicBezTo>
                  <a:pt x="6202" y="13458"/>
                  <a:pt x="8353" y="12150"/>
                  <a:pt x="10800" y="12150"/>
                </a:cubicBezTo>
                <a:cubicBezTo>
                  <a:pt x="13247" y="12150"/>
                  <a:pt x="15398" y="13458"/>
                  <a:pt x="16580" y="15441"/>
                </a:cubicBezTo>
                <a:lnTo>
                  <a:pt x="14850" y="16453"/>
                </a:lnTo>
                <a:close/>
                <a:moveTo>
                  <a:pt x="16200" y="5906"/>
                </a:moveTo>
                <a:cubicBezTo>
                  <a:pt x="16284" y="6286"/>
                  <a:pt x="16031" y="6623"/>
                  <a:pt x="15694" y="6750"/>
                </a:cubicBezTo>
                <a:cubicBezTo>
                  <a:pt x="15314" y="6834"/>
                  <a:pt x="14892" y="7003"/>
                  <a:pt x="14470" y="7172"/>
                </a:cubicBezTo>
                <a:cubicBezTo>
                  <a:pt x="14723" y="7425"/>
                  <a:pt x="14850" y="7763"/>
                  <a:pt x="14850" y="8100"/>
                </a:cubicBezTo>
                <a:cubicBezTo>
                  <a:pt x="14850" y="8859"/>
                  <a:pt x="14259" y="9450"/>
                  <a:pt x="13500" y="9450"/>
                </a:cubicBezTo>
                <a:cubicBezTo>
                  <a:pt x="12741" y="9450"/>
                  <a:pt x="12150" y="8859"/>
                  <a:pt x="12150" y="8100"/>
                </a:cubicBezTo>
                <a:cubicBezTo>
                  <a:pt x="12150" y="8058"/>
                  <a:pt x="12150" y="8058"/>
                  <a:pt x="12150" y="8016"/>
                </a:cubicBezTo>
                <a:cubicBezTo>
                  <a:pt x="12192" y="7045"/>
                  <a:pt x="13120" y="6370"/>
                  <a:pt x="13880" y="5991"/>
                </a:cubicBezTo>
                <a:cubicBezTo>
                  <a:pt x="14597" y="5611"/>
                  <a:pt x="15314" y="5442"/>
                  <a:pt x="15356" y="5400"/>
                </a:cubicBezTo>
                <a:cubicBezTo>
                  <a:pt x="15736" y="5316"/>
                  <a:pt x="16073" y="5569"/>
                  <a:pt x="16200" y="5906"/>
                </a:cubicBezTo>
                <a:close/>
                <a:moveTo>
                  <a:pt x="5400" y="5906"/>
                </a:moveTo>
                <a:cubicBezTo>
                  <a:pt x="5527" y="5569"/>
                  <a:pt x="5864" y="5316"/>
                  <a:pt x="6244" y="5400"/>
                </a:cubicBezTo>
                <a:cubicBezTo>
                  <a:pt x="6286" y="5442"/>
                  <a:pt x="7003" y="5611"/>
                  <a:pt x="7720" y="5991"/>
                </a:cubicBezTo>
                <a:cubicBezTo>
                  <a:pt x="8480" y="6370"/>
                  <a:pt x="9408" y="7045"/>
                  <a:pt x="9450" y="8016"/>
                </a:cubicBezTo>
                <a:cubicBezTo>
                  <a:pt x="9450" y="8058"/>
                  <a:pt x="9450" y="8058"/>
                  <a:pt x="9450" y="8100"/>
                </a:cubicBezTo>
                <a:cubicBezTo>
                  <a:pt x="9450" y="8859"/>
                  <a:pt x="8859" y="9450"/>
                  <a:pt x="8100" y="9450"/>
                </a:cubicBezTo>
                <a:cubicBezTo>
                  <a:pt x="7341" y="9450"/>
                  <a:pt x="6750" y="8859"/>
                  <a:pt x="6750" y="8100"/>
                </a:cubicBezTo>
                <a:cubicBezTo>
                  <a:pt x="6750" y="7763"/>
                  <a:pt x="6877" y="7425"/>
                  <a:pt x="7130" y="7172"/>
                </a:cubicBezTo>
                <a:cubicBezTo>
                  <a:pt x="6708" y="7003"/>
                  <a:pt x="6286" y="6834"/>
                  <a:pt x="5906" y="6750"/>
                </a:cubicBezTo>
                <a:cubicBezTo>
                  <a:pt x="5569" y="6623"/>
                  <a:pt x="5316" y="6286"/>
                  <a:pt x="5400" y="5906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16387306" y="4462276"/>
            <a:ext cx="895351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2150" y="8016"/>
                </a:moveTo>
                <a:cubicBezTo>
                  <a:pt x="12192" y="7045"/>
                  <a:pt x="13120" y="6370"/>
                  <a:pt x="13880" y="5991"/>
                </a:cubicBezTo>
                <a:cubicBezTo>
                  <a:pt x="14597" y="5611"/>
                  <a:pt x="15314" y="5442"/>
                  <a:pt x="15356" y="5400"/>
                </a:cubicBezTo>
                <a:cubicBezTo>
                  <a:pt x="15736" y="5316"/>
                  <a:pt x="16073" y="5569"/>
                  <a:pt x="16200" y="5906"/>
                </a:cubicBezTo>
                <a:cubicBezTo>
                  <a:pt x="16284" y="6286"/>
                  <a:pt x="16031" y="6623"/>
                  <a:pt x="15694" y="6750"/>
                </a:cubicBezTo>
                <a:cubicBezTo>
                  <a:pt x="15314" y="6834"/>
                  <a:pt x="14892" y="7003"/>
                  <a:pt x="14470" y="7172"/>
                </a:cubicBezTo>
                <a:cubicBezTo>
                  <a:pt x="14723" y="7425"/>
                  <a:pt x="14850" y="7762"/>
                  <a:pt x="14850" y="8100"/>
                </a:cubicBezTo>
                <a:cubicBezTo>
                  <a:pt x="14850" y="8859"/>
                  <a:pt x="14259" y="9450"/>
                  <a:pt x="13500" y="9450"/>
                </a:cubicBezTo>
                <a:cubicBezTo>
                  <a:pt x="12741" y="9450"/>
                  <a:pt x="12150" y="8859"/>
                  <a:pt x="12150" y="8100"/>
                </a:cubicBezTo>
                <a:cubicBezTo>
                  <a:pt x="12150" y="8058"/>
                  <a:pt x="12150" y="8058"/>
                  <a:pt x="12150" y="8016"/>
                </a:cubicBezTo>
                <a:close/>
                <a:moveTo>
                  <a:pt x="5400" y="5906"/>
                </a:moveTo>
                <a:cubicBezTo>
                  <a:pt x="5527" y="5569"/>
                  <a:pt x="5864" y="5316"/>
                  <a:pt x="6244" y="5400"/>
                </a:cubicBezTo>
                <a:cubicBezTo>
                  <a:pt x="6286" y="5442"/>
                  <a:pt x="7003" y="5611"/>
                  <a:pt x="7720" y="5991"/>
                </a:cubicBezTo>
                <a:cubicBezTo>
                  <a:pt x="8480" y="6370"/>
                  <a:pt x="9408" y="7045"/>
                  <a:pt x="9450" y="8016"/>
                </a:cubicBezTo>
                <a:cubicBezTo>
                  <a:pt x="9450" y="8058"/>
                  <a:pt x="9450" y="8058"/>
                  <a:pt x="9450" y="8100"/>
                </a:cubicBezTo>
                <a:cubicBezTo>
                  <a:pt x="9450" y="8859"/>
                  <a:pt x="8859" y="9450"/>
                  <a:pt x="8100" y="9450"/>
                </a:cubicBezTo>
                <a:cubicBezTo>
                  <a:pt x="7341" y="9450"/>
                  <a:pt x="6750" y="8859"/>
                  <a:pt x="6750" y="8100"/>
                </a:cubicBezTo>
                <a:cubicBezTo>
                  <a:pt x="6750" y="7762"/>
                  <a:pt x="6877" y="7425"/>
                  <a:pt x="7130" y="7172"/>
                </a:cubicBezTo>
                <a:cubicBezTo>
                  <a:pt x="6708" y="7003"/>
                  <a:pt x="6286" y="6834"/>
                  <a:pt x="5906" y="6750"/>
                </a:cubicBezTo>
                <a:cubicBezTo>
                  <a:pt x="5569" y="6623"/>
                  <a:pt x="5316" y="6286"/>
                  <a:pt x="5400" y="5906"/>
                </a:cubicBezTo>
                <a:close/>
                <a:moveTo>
                  <a:pt x="14850" y="16453"/>
                </a:moveTo>
                <a:cubicBezTo>
                  <a:pt x="14006" y="15103"/>
                  <a:pt x="12530" y="14175"/>
                  <a:pt x="10800" y="14175"/>
                </a:cubicBezTo>
                <a:cubicBezTo>
                  <a:pt x="9070" y="14175"/>
                  <a:pt x="7594" y="15103"/>
                  <a:pt x="6750" y="16453"/>
                </a:cubicBezTo>
                <a:cubicBezTo>
                  <a:pt x="5020" y="15441"/>
                  <a:pt x="5020" y="15441"/>
                  <a:pt x="5020" y="15441"/>
                </a:cubicBezTo>
                <a:cubicBezTo>
                  <a:pt x="6202" y="13458"/>
                  <a:pt x="8353" y="12150"/>
                  <a:pt x="10800" y="12150"/>
                </a:cubicBezTo>
                <a:cubicBezTo>
                  <a:pt x="13247" y="12150"/>
                  <a:pt x="15398" y="13458"/>
                  <a:pt x="16580" y="15441"/>
                </a:cubicBezTo>
                <a:lnTo>
                  <a:pt x="14850" y="16453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13190997" y="4519338"/>
            <a:ext cx="513037" cy="514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8100" y="14850"/>
                </a:moveTo>
                <a:cubicBezTo>
                  <a:pt x="8100" y="13373"/>
                  <a:pt x="9323" y="12150"/>
                  <a:pt x="10800" y="12150"/>
                </a:cubicBezTo>
                <a:cubicBezTo>
                  <a:pt x="12277" y="12150"/>
                  <a:pt x="13500" y="13373"/>
                  <a:pt x="13500" y="14850"/>
                </a:cubicBezTo>
                <a:cubicBezTo>
                  <a:pt x="13500" y="16327"/>
                  <a:pt x="12277" y="17550"/>
                  <a:pt x="10800" y="17550"/>
                </a:cubicBezTo>
                <a:cubicBezTo>
                  <a:pt x="9323" y="17550"/>
                  <a:pt x="8100" y="16327"/>
                  <a:pt x="8100" y="14850"/>
                </a:cubicBezTo>
                <a:close/>
                <a:moveTo>
                  <a:pt x="13500" y="7425"/>
                </a:moveTo>
                <a:cubicBezTo>
                  <a:pt x="13500" y="6286"/>
                  <a:pt x="14091" y="5400"/>
                  <a:pt x="14850" y="5400"/>
                </a:cubicBez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ubicBezTo>
                  <a:pt x="14091" y="9450"/>
                  <a:pt x="13500" y="8564"/>
                  <a:pt x="13500" y="7425"/>
                </a:cubicBezTo>
                <a:close/>
                <a:moveTo>
                  <a:pt x="5400" y="7425"/>
                </a:moveTo>
                <a:cubicBezTo>
                  <a:pt x="5400" y="6286"/>
                  <a:pt x="5991" y="5400"/>
                  <a:pt x="6750" y="5400"/>
                </a:cubicBezTo>
                <a:cubicBezTo>
                  <a:pt x="7509" y="5400"/>
                  <a:pt x="8100" y="6286"/>
                  <a:pt x="8100" y="7425"/>
                </a:cubicBezTo>
                <a:cubicBezTo>
                  <a:pt x="8100" y="8564"/>
                  <a:pt x="7509" y="9450"/>
                  <a:pt x="6750" y="9450"/>
                </a:cubicBezTo>
                <a:cubicBezTo>
                  <a:pt x="5991" y="9450"/>
                  <a:pt x="5400" y="8564"/>
                  <a:pt x="5400" y="742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15759098" y="4364628"/>
            <a:ext cx="545323" cy="5453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6750" y="9450"/>
                </a:moveTo>
                <a:cubicBezTo>
                  <a:pt x="5991" y="9450"/>
                  <a:pt x="5400" y="8564"/>
                  <a:pt x="5400" y="7425"/>
                </a:cubicBezTo>
                <a:cubicBezTo>
                  <a:pt x="5400" y="6286"/>
                  <a:pt x="5991" y="5400"/>
                  <a:pt x="6750" y="5400"/>
                </a:cubicBezTo>
                <a:cubicBezTo>
                  <a:pt x="7509" y="5400"/>
                  <a:pt x="8100" y="6286"/>
                  <a:pt x="8100" y="7425"/>
                </a:cubicBezTo>
                <a:cubicBezTo>
                  <a:pt x="8100" y="8564"/>
                  <a:pt x="7509" y="9450"/>
                  <a:pt x="6750" y="9450"/>
                </a:cubicBezTo>
                <a:close/>
                <a:moveTo>
                  <a:pt x="10800" y="17550"/>
                </a:moveTo>
                <a:cubicBezTo>
                  <a:pt x="9323" y="17550"/>
                  <a:pt x="8100" y="16327"/>
                  <a:pt x="8100" y="14850"/>
                </a:cubicBezTo>
                <a:cubicBezTo>
                  <a:pt x="8100" y="13373"/>
                  <a:pt x="9323" y="12150"/>
                  <a:pt x="10800" y="12150"/>
                </a:cubicBezTo>
                <a:cubicBezTo>
                  <a:pt x="12277" y="12150"/>
                  <a:pt x="13500" y="13373"/>
                  <a:pt x="13500" y="14850"/>
                </a:cubicBezTo>
                <a:cubicBezTo>
                  <a:pt x="13500" y="16327"/>
                  <a:pt x="12277" y="17550"/>
                  <a:pt x="10800" y="17550"/>
                </a:cubicBezTo>
                <a:close/>
                <a:moveTo>
                  <a:pt x="14850" y="9450"/>
                </a:moveTo>
                <a:cubicBezTo>
                  <a:pt x="14091" y="9450"/>
                  <a:pt x="13500" y="8564"/>
                  <a:pt x="13500" y="7425"/>
                </a:cubicBezTo>
                <a:cubicBezTo>
                  <a:pt x="13500" y="6286"/>
                  <a:pt x="14091" y="5400"/>
                  <a:pt x="14850" y="5400"/>
                </a:cubicBezTo>
                <a:cubicBezTo>
                  <a:pt x="15609" y="5400"/>
                  <a:pt x="16200" y="6286"/>
                  <a:pt x="16200" y="7425"/>
                </a:cubicBezTo>
                <a:cubicBezTo>
                  <a:pt x="16200" y="8564"/>
                  <a:pt x="15609" y="9450"/>
                  <a:pt x="14850" y="9450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4" name="Shape 374"/>
          <p:cNvSpPr/>
          <p:nvPr/>
        </p:nvSpPr>
        <p:spPr>
          <a:xfrm>
            <a:off x="12501043" y="7000241"/>
            <a:ext cx="634697" cy="634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  <a:moveTo>
                  <a:pt x="15314" y="13500"/>
                </a:moveTo>
                <a:cubicBezTo>
                  <a:pt x="16664" y="13500"/>
                  <a:pt x="16664" y="13500"/>
                  <a:pt x="16664" y="13500"/>
                </a:cubicBezTo>
                <a:cubicBezTo>
                  <a:pt x="16875" y="15019"/>
                  <a:pt x="15989" y="16538"/>
                  <a:pt x="14470" y="17086"/>
                </a:cubicBezTo>
                <a:cubicBezTo>
                  <a:pt x="12741" y="17719"/>
                  <a:pt x="10800" y="16833"/>
                  <a:pt x="10167" y="15061"/>
                </a:cubicBezTo>
                <a:cubicBezTo>
                  <a:pt x="9788" y="14048"/>
                  <a:pt x="8606" y="13500"/>
                  <a:pt x="7552" y="13880"/>
                </a:cubicBezTo>
                <a:cubicBezTo>
                  <a:pt x="6623" y="14217"/>
                  <a:pt x="6075" y="15230"/>
                  <a:pt x="6286" y="16200"/>
                </a:cubicBezTo>
                <a:cubicBezTo>
                  <a:pt x="4936" y="16200"/>
                  <a:pt x="4936" y="16200"/>
                  <a:pt x="4936" y="16200"/>
                </a:cubicBezTo>
                <a:cubicBezTo>
                  <a:pt x="4725" y="14681"/>
                  <a:pt x="5611" y="13163"/>
                  <a:pt x="7088" y="12614"/>
                </a:cubicBezTo>
                <a:cubicBezTo>
                  <a:pt x="8859" y="11981"/>
                  <a:pt x="10800" y="12867"/>
                  <a:pt x="11433" y="14639"/>
                </a:cubicBezTo>
                <a:cubicBezTo>
                  <a:pt x="11813" y="15652"/>
                  <a:pt x="12994" y="16200"/>
                  <a:pt x="14048" y="15820"/>
                </a:cubicBezTo>
                <a:cubicBezTo>
                  <a:pt x="14977" y="15483"/>
                  <a:pt x="15525" y="14470"/>
                  <a:pt x="15314" y="135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5" name="Shape 375"/>
          <p:cNvSpPr/>
          <p:nvPr/>
        </p:nvSpPr>
        <p:spPr>
          <a:xfrm>
            <a:off x="13902557" y="4752237"/>
            <a:ext cx="320461" cy="320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  <a:moveTo>
                  <a:pt x="14470" y="17086"/>
                </a:moveTo>
                <a:cubicBezTo>
                  <a:pt x="12741" y="17719"/>
                  <a:pt x="10800" y="16833"/>
                  <a:pt x="10167" y="15061"/>
                </a:cubicBezTo>
                <a:cubicBezTo>
                  <a:pt x="9788" y="14048"/>
                  <a:pt x="8606" y="13500"/>
                  <a:pt x="7552" y="13880"/>
                </a:cubicBezTo>
                <a:cubicBezTo>
                  <a:pt x="6623" y="14217"/>
                  <a:pt x="6075" y="15230"/>
                  <a:pt x="6286" y="16200"/>
                </a:cubicBezTo>
                <a:cubicBezTo>
                  <a:pt x="4936" y="16200"/>
                  <a:pt x="4936" y="16200"/>
                  <a:pt x="4936" y="16200"/>
                </a:cubicBezTo>
                <a:cubicBezTo>
                  <a:pt x="4725" y="14681"/>
                  <a:pt x="5611" y="13163"/>
                  <a:pt x="7087" y="12614"/>
                </a:cubicBezTo>
                <a:cubicBezTo>
                  <a:pt x="8859" y="11981"/>
                  <a:pt x="10800" y="12867"/>
                  <a:pt x="11433" y="14639"/>
                </a:cubicBezTo>
                <a:cubicBezTo>
                  <a:pt x="11813" y="15652"/>
                  <a:pt x="12994" y="16200"/>
                  <a:pt x="14048" y="15820"/>
                </a:cubicBezTo>
                <a:cubicBezTo>
                  <a:pt x="14977" y="15483"/>
                  <a:pt x="15525" y="14470"/>
                  <a:pt x="15314" y="13500"/>
                </a:cubicBezTo>
                <a:cubicBezTo>
                  <a:pt x="16664" y="13500"/>
                  <a:pt x="16664" y="13500"/>
                  <a:pt x="16664" y="13500"/>
                </a:cubicBezTo>
                <a:cubicBezTo>
                  <a:pt x="16875" y="15019"/>
                  <a:pt x="15989" y="16538"/>
                  <a:pt x="14513" y="17086"/>
                </a:cubicBezTo>
                <a:lnTo>
                  <a:pt x="14470" y="17086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6" name="Shape 376"/>
          <p:cNvSpPr/>
          <p:nvPr/>
        </p:nvSpPr>
        <p:spPr>
          <a:xfrm>
            <a:off x="13504775" y="996170"/>
            <a:ext cx="468125" cy="4697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5400" y="6750"/>
                </a:moveTo>
                <a:cubicBezTo>
                  <a:pt x="5400" y="7509"/>
                  <a:pt x="5991" y="8100"/>
                  <a:pt x="6750" y="8100"/>
                </a:cubicBezTo>
                <a:cubicBezTo>
                  <a:pt x="7509" y="8100"/>
                  <a:pt x="8100" y="7509"/>
                  <a:pt x="8100" y="6750"/>
                </a:cubicBezTo>
                <a:cubicBezTo>
                  <a:pt x="8100" y="5991"/>
                  <a:pt x="7509" y="5400"/>
                  <a:pt x="6750" y="5400"/>
                </a:cubicBezTo>
                <a:cubicBezTo>
                  <a:pt x="5991" y="5400"/>
                  <a:pt x="5400" y="5991"/>
                  <a:pt x="5400" y="6750"/>
                </a:cubicBezTo>
                <a:close/>
                <a:moveTo>
                  <a:pt x="13500" y="6750"/>
                </a:moveTo>
                <a:cubicBezTo>
                  <a:pt x="13500" y="7509"/>
                  <a:pt x="14091" y="8100"/>
                  <a:pt x="14850" y="8100"/>
                </a:cubicBezTo>
                <a:cubicBezTo>
                  <a:pt x="15609" y="8100"/>
                  <a:pt x="16200" y="7509"/>
                  <a:pt x="16200" y="6750"/>
                </a:cubicBezTo>
                <a:cubicBezTo>
                  <a:pt x="16200" y="5991"/>
                  <a:pt x="15609" y="5400"/>
                  <a:pt x="14850" y="5400"/>
                </a:cubicBezTo>
                <a:cubicBezTo>
                  <a:pt x="14091" y="5400"/>
                  <a:pt x="13500" y="5991"/>
                  <a:pt x="13500" y="6750"/>
                </a:cubicBezTo>
                <a:close/>
                <a:moveTo>
                  <a:pt x="8100" y="14850"/>
                </a:moveTo>
                <a:cubicBezTo>
                  <a:pt x="13500" y="14850"/>
                  <a:pt x="13500" y="14850"/>
                  <a:pt x="13500" y="14850"/>
                </a:cubicBezTo>
                <a:cubicBezTo>
                  <a:pt x="13500" y="16200"/>
                  <a:pt x="13500" y="16200"/>
                  <a:pt x="13500" y="16200"/>
                </a:cubicBezTo>
                <a:cubicBezTo>
                  <a:pt x="8100" y="16200"/>
                  <a:pt x="8100" y="16200"/>
                  <a:pt x="8100" y="16200"/>
                </a:cubicBezTo>
                <a:lnTo>
                  <a:pt x="8100" y="148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7" name="Shape 377"/>
          <p:cNvSpPr/>
          <p:nvPr/>
        </p:nvSpPr>
        <p:spPr>
          <a:xfrm>
            <a:off x="8859452" y="8275142"/>
            <a:ext cx="898527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3500" y="16200"/>
                </a:moveTo>
                <a:cubicBezTo>
                  <a:pt x="8100" y="16200"/>
                  <a:pt x="8100" y="16200"/>
                  <a:pt x="8100" y="16200"/>
                </a:cubicBezTo>
                <a:cubicBezTo>
                  <a:pt x="8100" y="14850"/>
                  <a:pt x="8100" y="14850"/>
                  <a:pt x="8100" y="14850"/>
                </a:cubicBezTo>
                <a:cubicBezTo>
                  <a:pt x="13500" y="14850"/>
                  <a:pt x="13500" y="14850"/>
                  <a:pt x="13500" y="14850"/>
                </a:cubicBezTo>
                <a:lnTo>
                  <a:pt x="13500" y="16200"/>
                </a:ln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6750" y="5400"/>
                </a:move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ubicBezTo>
                  <a:pt x="5400" y="5991"/>
                  <a:pt x="5991" y="5400"/>
                  <a:pt x="6750" y="54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8" name="Shape 378"/>
          <p:cNvSpPr/>
          <p:nvPr/>
        </p:nvSpPr>
        <p:spPr>
          <a:xfrm>
            <a:off x="13737800" y="8885067"/>
            <a:ext cx="975113" cy="9751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5736" y="12698"/>
                </a:moveTo>
                <a:cubicBezTo>
                  <a:pt x="16200" y="14302"/>
                  <a:pt x="16200" y="14302"/>
                  <a:pt x="16200" y="14302"/>
                </a:cubicBezTo>
                <a:cubicBezTo>
                  <a:pt x="7003" y="17002"/>
                  <a:pt x="7003" y="17002"/>
                  <a:pt x="7003" y="17002"/>
                </a:cubicBezTo>
                <a:cubicBezTo>
                  <a:pt x="6497" y="15398"/>
                  <a:pt x="6497" y="15398"/>
                  <a:pt x="6497" y="15398"/>
                </a:cubicBezTo>
                <a:lnTo>
                  <a:pt x="15736" y="12698"/>
                </a:ln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13500" y="6750"/>
                </a:moveTo>
                <a:cubicBezTo>
                  <a:pt x="13500" y="5991"/>
                  <a:pt x="14091" y="5400"/>
                  <a:pt x="14850" y="5400"/>
                </a:cubicBez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79" name="Shape 379"/>
          <p:cNvSpPr/>
          <p:nvPr/>
        </p:nvSpPr>
        <p:spPr>
          <a:xfrm>
            <a:off x="16601442" y="6692549"/>
            <a:ext cx="695381" cy="695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7509"/>
                  <a:pt x="15609" y="8100"/>
                  <a:pt x="14850" y="8100"/>
                </a:cubicBezTo>
                <a:cubicBezTo>
                  <a:pt x="14091" y="8100"/>
                  <a:pt x="13500" y="7509"/>
                  <a:pt x="13500" y="6750"/>
                </a:cubicBezTo>
                <a:cubicBezTo>
                  <a:pt x="13500" y="5991"/>
                  <a:pt x="14091" y="5400"/>
                  <a:pt x="14850" y="5400"/>
                </a:cubicBezTo>
                <a:close/>
                <a:moveTo>
                  <a:pt x="5400" y="6750"/>
                </a:moveTo>
                <a:cubicBezTo>
                  <a:pt x="5400" y="5991"/>
                  <a:pt x="5991" y="5400"/>
                  <a:pt x="6750" y="5400"/>
                </a:cubicBezTo>
                <a:cubicBezTo>
                  <a:pt x="7509" y="5400"/>
                  <a:pt x="8100" y="5991"/>
                  <a:pt x="8100" y="6750"/>
                </a:cubicBezTo>
                <a:cubicBezTo>
                  <a:pt x="8100" y="7509"/>
                  <a:pt x="7509" y="8100"/>
                  <a:pt x="6750" y="8100"/>
                </a:cubicBezTo>
                <a:cubicBezTo>
                  <a:pt x="5991" y="8100"/>
                  <a:pt x="5400" y="7509"/>
                  <a:pt x="5400" y="6750"/>
                </a:cubicBezTo>
                <a:close/>
                <a:moveTo>
                  <a:pt x="7003" y="17002"/>
                </a:moveTo>
                <a:cubicBezTo>
                  <a:pt x="6497" y="15398"/>
                  <a:pt x="6497" y="15398"/>
                  <a:pt x="6497" y="15398"/>
                </a:cubicBezTo>
                <a:cubicBezTo>
                  <a:pt x="15736" y="12698"/>
                  <a:pt x="15736" y="12698"/>
                  <a:pt x="15736" y="12698"/>
                </a:cubicBezTo>
                <a:cubicBezTo>
                  <a:pt x="16200" y="14302"/>
                  <a:pt x="16200" y="14302"/>
                  <a:pt x="16200" y="14302"/>
                </a:cubicBezTo>
                <a:lnTo>
                  <a:pt x="7003" y="17002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0" name="Shape 380"/>
          <p:cNvSpPr/>
          <p:nvPr/>
        </p:nvSpPr>
        <p:spPr>
          <a:xfrm>
            <a:off x="10731072" y="7104328"/>
            <a:ext cx="895351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25"/>
                </a:moveTo>
                <a:cubicBezTo>
                  <a:pt x="8438" y="2025"/>
                  <a:pt x="6244" y="2953"/>
                  <a:pt x="4598" y="4598"/>
                </a:cubicBezTo>
                <a:cubicBezTo>
                  <a:pt x="2953" y="6244"/>
                  <a:pt x="2025" y="8437"/>
                  <a:pt x="2025" y="10800"/>
                </a:cubicBezTo>
                <a:cubicBezTo>
                  <a:pt x="2025" y="13162"/>
                  <a:pt x="2953" y="15356"/>
                  <a:pt x="4598" y="17002"/>
                </a:cubicBezTo>
                <a:cubicBezTo>
                  <a:pt x="6244" y="18647"/>
                  <a:pt x="8438" y="19575"/>
                  <a:pt x="10800" y="19575"/>
                </a:cubicBezTo>
                <a:cubicBezTo>
                  <a:pt x="13162" y="19575"/>
                  <a:pt x="15356" y="18647"/>
                  <a:pt x="17002" y="17002"/>
                </a:cubicBezTo>
                <a:cubicBezTo>
                  <a:pt x="18647" y="15356"/>
                  <a:pt x="19575" y="13162"/>
                  <a:pt x="19575" y="10800"/>
                </a:cubicBezTo>
                <a:cubicBezTo>
                  <a:pt x="19575" y="8437"/>
                  <a:pt x="18647" y="6244"/>
                  <a:pt x="17002" y="4598"/>
                </a:cubicBezTo>
                <a:cubicBezTo>
                  <a:pt x="15356" y="2953"/>
                  <a:pt x="13162" y="2025"/>
                  <a:pt x="10800" y="2025"/>
                </a:cubicBezTo>
                <a:close/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6748" y="0"/>
                  <a:pt x="21600" y="4852"/>
                  <a:pt x="21600" y="10800"/>
                </a:cubicBezTo>
                <a:cubicBezTo>
                  <a:pt x="21600" y="16748"/>
                  <a:pt x="16748" y="21600"/>
                  <a:pt x="10800" y="21600"/>
                </a:cubicBez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lose/>
                <a:moveTo>
                  <a:pt x="9450" y="14850"/>
                </a:moveTo>
                <a:cubicBezTo>
                  <a:pt x="12150" y="14850"/>
                  <a:pt x="12150" y="14850"/>
                  <a:pt x="12150" y="14850"/>
                </a:cubicBezTo>
                <a:cubicBezTo>
                  <a:pt x="12150" y="17550"/>
                  <a:pt x="12150" y="17550"/>
                  <a:pt x="12150" y="17550"/>
                </a:cubicBezTo>
                <a:cubicBezTo>
                  <a:pt x="9450" y="17550"/>
                  <a:pt x="9450" y="17550"/>
                  <a:pt x="9450" y="17550"/>
                </a:cubicBezTo>
                <a:lnTo>
                  <a:pt x="9450" y="14850"/>
                </a:lnTo>
                <a:close/>
                <a:moveTo>
                  <a:pt x="9450" y="4050"/>
                </a:moveTo>
                <a:cubicBezTo>
                  <a:pt x="12150" y="4050"/>
                  <a:pt x="12150" y="4050"/>
                  <a:pt x="12150" y="4050"/>
                </a:cubicBezTo>
                <a:cubicBezTo>
                  <a:pt x="12150" y="12150"/>
                  <a:pt x="12150" y="12150"/>
                  <a:pt x="12150" y="12150"/>
                </a:cubicBezTo>
                <a:cubicBezTo>
                  <a:pt x="9450" y="12150"/>
                  <a:pt x="9450" y="12150"/>
                  <a:pt x="9450" y="12150"/>
                </a:cubicBezTo>
                <a:lnTo>
                  <a:pt x="9450" y="40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14743349" y="2028613"/>
            <a:ext cx="398137" cy="399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50" y="14850"/>
                </a:moveTo>
                <a:cubicBezTo>
                  <a:pt x="12150" y="14850"/>
                  <a:pt x="12150" y="14850"/>
                  <a:pt x="12150" y="14850"/>
                </a:cubicBezTo>
                <a:cubicBezTo>
                  <a:pt x="12150" y="17550"/>
                  <a:pt x="12150" y="17550"/>
                  <a:pt x="12150" y="17550"/>
                </a:cubicBezTo>
                <a:cubicBezTo>
                  <a:pt x="9450" y="17550"/>
                  <a:pt x="9450" y="17550"/>
                  <a:pt x="9450" y="17550"/>
                </a:cubicBezTo>
                <a:lnTo>
                  <a:pt x="9450" y="14850"/>
                </a:lnTo>
                <a:close/>
                <a:moveTo>
                  <a:pt x="14850" y="5400"/>
                </a:moveTo>
                <a:cubicBezTo>
                  <a:pt x="15609" y="5400"/>
                  <a:pt x="16200" y="5991"/>
                  <a:pt x="16200" y="6750"/>
                </a:cubicBezTo>
                <a:cubicBezTo>
                  <a:pt x="16200" y="10800"/>
                  <a:pt x="16200" y="10800"/>
                  <a:pt x="16200" y="10800"/>
                </a:cubicBezTo>
                <a:cubicBezTo>
                  <a:pt x="12150" y="13500"/>
                  <a:pt x="12150" y="13500"/>
                  <a:pt x="12150" y="13500"/>
                </a:cubicBezTo>
                <a:cubicBezTo>
                  <a:pt x="9450" y="13500"/>
                  <a:pt x="9450" y="13500"/>
                  <a:pt x="9450" y="13500"/>
                </a:cubicBezTo>
                <a:cubicBezTo>
                  <a:pt x="9450" y="12150"/>
                  <a:pt x="9450" y="12150"/>
                  <a:pt x="9450" y="12150"/>
                </a:cubicBezTo>
                <a:cubicBezTo>
                  <a:pt x="13500" y="9450"/>
                  <a:pt x="13500" y="9450"/>
                  <a:pt x="13500" y="9450"/>
                </a:cubicBezTo>
                <a:cubicBezTo>
                  <a:pt x="13500" y="8100"/>
                  <a:pt x="13500" y="8100"/>
                  <a:pt x="13500" y="8100"/>
                </a:cubicBezTo>
                <a:cubicBezTo>
                  <a:pt x="6750" y="8100"/>
                  <a:pt x="6750" y="8100"/>
                  <a:pt x="6750" y="8100"/>
                </a:cubicBezTo>
                <a:cubicBezTo>
                  <a:pt x="6750" y="5400"/>
                  <a:pt x="6750" y="5400"/>
                  <a:pt x="6750" y="5400"/>
                </a:cubicBezTo>
                <a:lnTo>
                  <a:pt x="14850" y="5400"/>
                </a:lnTo>
                <a:close/>
                <a:moveTo>
                  <a:pt x="10800" y="2025"/>
                </a:moveTo>
                <a:cubicBezTo>
                  <a:pt x="8438" y="2025"/>
                  <a:pt x="6244" y="2953"/>
                  <a:pt x="4598" y="4598"/>
                </a:cubicBezTo>
                <a:cubicBezTo>
                  <a:pt x="2953" y="6244"/>
                  <a:pt x="2025" y="8438"/>
                  <a:pt x="2025" y="10800"/>
                </a:cubicBezTo>
                <a:cubicBezTo>
                  <a:pt x="2025" y="13163"/>
                  <a:pt x="2953" y="15356"/>
                  <a:pt x="4598" y="17002"/>
                </a:cubicBezTo>
                <a:cubicBezTo>
                  <a:pt x="6244" y="18647"/>
                  <a:pt x="8438" y="19575"/>
                  <a:pt x="10800" y="19575"/>
                </a:cubicBezTo>
                <a:cubicBezTo>
                  <a:pt x="13163" y="19575"/>
                  <a:pt x="15356" y="18647"/>
                  <a:pt x="17002" y="17002"/>
                </a:cubicBezTo>
                <a:cubicBezTo>
                  <a:pt x="18647" y="15356"/>
                  <a:pt x="19575" y="13163"/>
                  <a:pt x="19575" y="10800"/>
                </a:cubicBezTo>
                <a:cubicBezTo>
                  <a:pt x="19575" y="8438"/>
                  <a:pt x="18647" y="6244"/>
                  <a:pt x="17002" y="4598"/>
                </a:cubicBezTo>
                <a:cubicBezTo>
                  <a:pt x="15356" y="2953"/>
                  <a:pt x="13163" y="2025"/>
                  <a:pt x="10800" y="2025"/>
                </a:cubicBezTo>
                <a:close/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6748" y="0"/>
                  <a:pt x="21600" y="4852"/>
                  <a:pt x="21600" y="10800"/>
                </a:cubicBezTo>
                <a:cubicBezTo>
                  <a:pt x="21600" y="16748"/>
                  <a:pt x="16748" y="21600"/>
                  <a:pt x="10800" y="21600"/>
                </a:cubicBez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9323855" y="7075537"/>
            <a:ext cx="1111427" cy="1115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9450" y="4050"/>
                </a:moveTo>
                <a:cubicBezTo>
                  <a:pt x="12150" y="4050"/>
                  <a:pt x="12150" y="4050"/>
                  <a:pt x="12150" y="4050"/>
                </a:cubicBezTo>
                <a:cubicBezTo>
                  <a:pt x="12150" y="6750"/>
                  <a:pt x="12150" y="6750"/>
                  <a:pt x="12150" y="6750"/>
                </a:cubicBezTo>
                <a:cubicBezTo>
                  <a:pt x="9450" y="6750"/>
                  <a:pt x="9450" y="6750"/>
                  <a:pt x="9450" y="6750"/>
                </a:cubicBezTo>
                <a:lnTo>
                  <a:pt x="9450" y="4050"/>
                </a:lnTo>
                <a:close/>
                <a:moveTo>
                  <a:pt x="13500" y="17550"/>
                </a:moveTo>
                <a:cubicBezTo>
                  <a:pt x="8100" y="17550"/>
                  <a:pt x="8100" y="17550"/>
                  <a:pt x="8100" y="17550"/>
                </a:cubicBezTo>
                <a:cubicBezTo>
                  <a:pt x="8100" y="16200"/>
                  <a:pt x="8100" y="16200"/>
                  <a:pt x="8100" y="16200"/>
                </a:cubicBezTo>
                <a:cubicBezTo>
                  <a:pt x="9450" y="16200"/>
                  <a:pt x="9450" y="16200"/>
                  <a:pt x="9450" y="16200"/>
                </a:cubicBezTo>
                <a:cubicBezTo>
                  <a:pt x="9450" y="10800"/>
                  <a:pt x="9450" y="10800"/>
                  <a:pt x="9450" y="10800"/>
                </a:cubicBezTo>
                <a:cubicBezTo>
                  <a:pt x="8100" y="10800"/>
                  <a:pt x="8100" y="10800"/>
                  <a:pt x="8100" y="10800"/>
                </a:cubicBezTo>
                <a:cubicBezTo>
                  <a:pt x="8100" y="9450"/>
                  <a:pt x="8100" y="9450"/>
                  <a:pt x="8100" y="9450"/>
                </a:cubicBezTo>
                <a:cubicBezTo>
                  <a:pt x="12150" y="9450"/>
                  <a:pt x="12150" y="9450"/>
                  <a:pt x="12150" y="9450"/>
                </a:cubicBezTo>
                <a:cubicBezTo>
                  <a:pt x="12150" y="16200"/>
                  <a:pt x="12150" y="16200"/>
                  <a:pt x="12150" y="16200"/>
                </a:cubicBezTo>
                <a:cubicBezTo>
                  <a:pt x="13500" y="16200"/>
                  <a:pt x="13500" y="16200"/>
                  <a:pt x="13500" y="16200"/>
                </a:cubicBezTo>
                <a:lnTo>
                  <a:pt x="13500" y="17550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13935453" y="1517069"/>
            <a:ext cx="550305" cy="5503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6200" y="7298"/>
                </a:moveTo>
                <a:cubicBezTo>
                  <a:pt x="12698" y="10800"/>
                  <a:pt x="12698" y="10800"/>
                  <a:pt x="12698" y="10800"/>
                </a:cubicBezTo>
                <a:cubicBezTo>
                  <a:pt x="16200" y="14302"/>
                  <a:pt x="16200" y="14302"/>
                  <a:pt x="16200" y="14302"/>
                </a:cubicBezTo>
                <a:cubicBezTo>
                  <a:pt x="16200" y="16200"/>
                  <a:pt x="16200" y="16200"/>
                  <a:pt x="16200" y="16200"/>
                </a:cubicBezTo>
                <a:cubicBezTo>
                  <a:pt x="14302" y="16200"/>
                  <a:pt x="14302" y="16200"/>
                  <a:pt x="14302" y="16200"/>
                </a:cubicBezTo>
                <a:cubicBezTo>
                  <a:pt x="10800" y="12698"/>
                  <a:pt x="10800" y="12698"/>
                  <a:pt x="10800" y="12698"/>
                </a:cubicBezTo>
                <a:cubicBezTo>
                  <a:pt x="7298" y="16200"/>
                  <a:pt x="7298" y="16200"/>
                  <a:pt x="7298" y="16200"/>
                </a:cubicBezTo>
                <a:cubicBezTo>
                  <a:pt x="5400" y="16200"/>
                  <a:pt x="5400" y="16200"/>
                  <a:pt x="5400" y="16200"/>
                </a:cubicBezTo>
                <a:cubicBezTo>
                  <a:pt x="5400" y="14302"/>
                  <a:pt x="5400" y="14302"/>
                  <a:pt x="5400" y="14302"/>
                </a:cubicBezTo>
                <a:cubicBezTo>
                  <a:pt x="8902" y="10800"/>
                  <a:pt x="8902" y="10800"/>
                  <a:pt x="8902" y="10800"/>
                </a:cubicBezTo>
                <a:cubicBezTo>
                  <a:pt x="5400" y="7298"/>
                  <a:pt x="5400" y="7298"/>
                  <a:pt x="5400" y="7298"/>
                </a:cubicBezTo>
                <a:cubicBezTo>
                  <a:pt x="5400" y="5400"/>
                  <a:pt x="5400" y="5400"/>
                  <a:pt x="5400" y="5400"/>
                </a:cubicBezTo>
                <a:cubicBezTo>
                  <a:pt x="7298" y="5400"/>
                  <a:pt x="7298" y="5400"/>
                  <a:pt x="7298" y="5400"/>
                </a:cubicBezTo>
                <a:cubicBezTo>
                  <a:pt x="10800" y="8902"/>
                  <a:pt x="10800" y="8902"/>
                  <a:pt x="10800" y="8902"/>
                </a:cubicBezTo>
                <a:cubicBezTo>
                  <a:pt x="14302" y="5400"/>
                  <a:pt x="14302" y="5400"/>
                  <a:pt x="14302" y="5400"/>
                </a:cubicBezTo>
                <a:cubicBezTo>
                  <a:pt x="16200" y="5400"/>
                  <a:pt x="16200" y="5400"/>
                  <a:pt x="16200" y="5400"/>
                </a:cubicBezTo>
                <a:lnTo>
                  <a:pt x="16200" y="7298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14727133" y="5643876"/>
            <a:ext cx="1177649" cy="1177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8775" y="17550"/>
                </a:moveTo>
                <a:cubicBezTo>
                  <a:pt x="4303" y="11728"/>
                  <a:pt x="4303" y="11728"/>
                  <a:pt x="4303" y="11728"/>
                </a:cubicBezTo>
                <a:cubicBezTo>
                  <a:pt x="6286" y="9661"/>
                  <a:pt x="6286" y="9661"/>
                  <a:pt x="6286" y="9661"/>
                </a:cubicBezTo>
                <a:cubicBezTo>
                  <a:pt x="8775" y="12825"/>
                  <a:pt x="8775" y="12825"/>
                  <a:pt x="8775" y="12825"/>
                </a:cubicBezTo>
                <a:cubicBezTo>
                  <a:pt x="16580" y="6455"/>
                  <a:pt x="16580" y="6455"/>
                  <a:pt x="16580" y="6455"/>
                </a:cubicBezTo>
                <a:cubicBezTo>
                  <a:pt x="17550" y="7425"/>
                  <a:pt x="17550" y="7425"/>
                  <a:pt x="17550" y="7425"/>
                </a:cubicBezTo>
                <a:lnTo>
                  <a:pt x="8775" y="17550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5" name="Shape 385"/>
          <p:cNvSpPr/>
          <p:nvPr/>
        </p:nvSpPr>
        <p:spPr>
          <a:xfrm>
            <a:off x="15970459" y="3129344"/>
            <a:ext cx="391205" cy="392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8100" y="6075"/>
                </a:moveTo>
                <a:cubicBezTo>
                  <a:pt x="16200" y="10800"/>
                  <a:pt x="16200" y="10800"/>
                  <a:pt x="16200" y="10800"/>
                </a:cubicBezTo>
                <a:cubicBezTo>
                  <a:pt x="8100" y="15525"/>
                  <a:pt x="8100" y="15525"/>
                  <a:pt x="8100" y="15525"/>
                </a:cubicBezTo>
                <a:lnTo>
                  <a:pt x="8100" y="6075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15658865" y="6790442"/>
            <a:ext cx="836041" cy="839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6750" y="6750"/>
                </a:moveTo>
                <a:cubicBezTo>
                  <a:pt x="9450" y="6750"/>
                  <a:pt x="9450" y="6750"/>
                  <a:pt x="9450" y="6750"/>
                </a:cubicBezTo>
                <a:cubicBezTo>
                  <a:pt x="9450" y="14850"/>
                  <a:pt x="9450" y="14850"/>
                  <a:pt x="9450" y="14850"/>
                </a:cubicBezTo>
                <a:cubicBezTo>
                  <a:pt x="6750" y="14850"/>
                  <a:pt x="6750" y="14850"/>
                  <a:pt x="6750" y="14850"/>
                </a:cubicBezTo>
                <a:lnTo>
                  <a:pt x="6750" y="6750"/>
                </a:lnTo>
                <a:close/>
                <a:moveTo>
                  <a:pt x="12150" y="6750"/>
                </a:moveTo>
                <a:cubicBezTo>
                  <a:pt x="14850" y="6750"/>
                  <a:pt x="14850" y="6750"/>
                  <a:pt x="14850" y="6750"/>
                </a:cubicBezTo>
                <a:cubicBezTo>
                  <a:pt x="14850" y="14850"/>
                  <a:pt x="14850" y="14850"/>
                  <a:pt x="14850" y="14850"/>
                </a:cubicBezTo>
                <a:cubicBezTo>
                  <a:pt x="12150" y="14850"/>
                  <a:pt x="12150" y="14850"/>
                  <a:pt x="12150" y="14850"/>
                </a:cubicBezTo>
                <a:lnTo>
                  <a:pt x="12150" y="67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7" name="Shape 387"/>
          <p:cNvSpPr/>
          <p:nvPr/>
        </p:nvSpPr>
        <p:spPr>
          <a:xfrm>
            <a:off x="16165208" y="3799080"/>
            <a:ext cx="609225" cy="60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6750" y="6750"/>
                </a:moveTo>
                <a:cubicBezTo>
                  <a:pt x="14850" y="6750"/>
                  <a:pt x="14850" y="6750"/>
                  <a:pt x="14850" y="6750"/>
                </a:cubicBezTo>
                <a:cubicBezTo>
                  <a:pt x="14850" y="14850"/>
                  <a:pt x="14850" y="14850"/>
                  <a:pt x="14850" y="14850"/>
                </a:cubicBezTo>
                <a:cubicBezTo>
                  <a:pt x="6750" y="14850"/>
                  <a:pt x="6750" y="14850"/>
                  <a:pt x="6750" y="14850"/>
                </a:cubicBezTo>
                <a:lnTo>
                  <a:pt x="6750" y="675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8" name="Shape 388"/>
          <p:cNvSpPr/>
          <p:nvPr/>
        </p:nvSpPr>
        <p:spPr>
          <a:xfrm>
            <a:off x="14524056" y="5073832"/>
            <a:ext cx="547711" cy="5496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4850" y="14175"/>
                </a:moveTo>
                <a:cubicBezTo>
                  <a:pt x="10125" y="10800"/>
                  <a:pt x="10125" y="10800"/>
                  <a:pt x="10125" y="10800"/>
                </a:cubicBezTo>
                <a:cubicBezTo>
                  <a:pt x="14850" y="7425"/>
                  <a:pt x="14850" y="7425"/>
                  <a:pt x="14850" y="7425"/>
                </a:cubicBezTo>
                <a:lnTo>
                  <a:pt x="14850" y="14175"/>
                </a:lnTo>
                <a:close/>
                <a:moveTo>
                  <a:pt x="9450" y="14175"/>
                </a:moveTo>
                <a:cubicBezTo>
                  <a:pt x="4725" y="10800"/>
                  <a:pt x="4725" y="10800"/>
                  <a:pt x="4725" y="10800"/>
                </a:cubicBezTo>
                <a:cubicBezTo>
                  <a:pt x="9450" y="7425"/>
                  <a:pt x="9450" y="7425"/>
                  <a:pt x="9450" y="7425"/>
                </a:cubicBezTo>
                <a:lnTo>
                  <a:pt x="9450" y="14175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9" name="Shape 389"/>
          <p:cNvSpPr/>
          <p:nvPr/>
        </p:nvSpPr>
        <p:spPr>
          <a:xfrm>
            <a:off x="16398296" y="7525023"/>
            <a:ext cx="898527" cy="8985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6750" y="7425"/>
                </a:moveTo>
                <a:cubicBezTo>
                  <a:pt x="11475" y="10800"/>
                  <a:pt x="11475" y="10800"/>
                  <a:pt x="11475" y="10800"/>
                </a:cubicBezTo>
                <a:cubicBezTo>
                  <a:pt x="6750" y="14175"/>
                  <a:pt x="6750" y="14175"/>
                  <a:pt x="6750" y="14175"/>
                </a:cubicBezTo>
                <a:lnTo>
                  <a:pt x="6750" y="7425"/>
                </a:lnTo>
                <a:close/>
                <a:moveTo>
                  <a:pt x="12150" y="7425"/>
                </a:moveTo>
                <a:cubicBezTo>
                  <a:pt x="16875" y="10800"/>
                  <a:pt x="16875" y="10800"/>
                  <a:pt x="16875" y="10800"/>
                </a:cubicBezTo>
                <a:cubicBezTo>
                  <a:pt x="12150" y="14175"/>
                  <a:pt x="12150" y="14175"/>
                  <a:pt x="12150" y="14175"/>
                </a:cubicBezTo>
                <a:lnTo>
                  <a:pt x="12150" y="7425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0" name="Shape 390"/>
          <p:cNvSpPr/>
          <p:nvPr/>
        </p:nvSpPr>
        <p:spPr>
          <a:xfrm>
            <a:off x="16016690" y="5515550"/>
            <a:ext cx="1061113" cy="10611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6748" y="0"/>
                  <a:pt x="21600" y="4852"/>
                  <a:pt x="21600" y="10800"/>
                </a:cubicBezTo>
                <a:cubicBezTo>
                  <a:pt x="21600" y="16748"/>
                  <a:pt x="16748" y="21600"/>
                  <a:pt x="10800" y="21600"/>
                </a:cubicBez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lose/>
                <a:moveTo>
                  <a:pt x="10800" y="19575"/>
                </a:moveTo>
                <a:cubicBezTo>
                  <a:pt x="15652" y="19575"/>
                  <a:pt x="19575" y="15652"/>
                  <a:pt x="19575" y="10800"/>
                </a:cubicBezTo>
                <a:cubicBezTo>
                  <a:pt x="19575" y="5948"/>
                  <a:pt x="15652" y="2025"/>
                  <a:pt x="10800" y="2025"/>
                </a:cubicBezTo>
                <a:cubicBezTo>
                  <a:pt x="5948" y="2025"/>
                  <a:pt x="2025" y="5948"/>
                  <a:pt x="2025" y="10800"/>
                </a:cubicBezTo>
                <a:cubicBezTo>
                  <a:pt x="2025" y="15652"/>
                  <a:pt x="5948" y="19575"/>
                  <a:pt x="10800" y="19575"/>
                </a:cubicBezTo>
                <a:close/>
                <a:moveTo>
                  <a:pt x="13500" y="5400"/>
                </a:moveTo>
                <a:cubicBezTo>
                  <a:pt x="14259" y="5400"/>
                  <a:pt x="14850" y="5991"/>
                  <a:pt x="14850" y="6750"/>
                </a:cubicBezTo>
                <a:cubicBezTo>
                  <a:pt x="14850" y="7509"/>
                  <a:pt x="14259" y="8100"/>
                  <a:pt x="13500" y="8100"/>
                </a:cubicBezTo>
                <a:cubicBezTo>
                  <a:pt x="9998" y="8100"/>
                  <a:pt x="9998" y="8100"/>
                  <a:pt x="9998" y="8100"/>
                </a:cubicBezTo>
                <a:cubicBezTo>
                  <a:pt x="15820" y="13880"/>
                  <a:pt x="15820" y="13880"/>
                  <a:pt x="15820" y="13880"/>
                </a:cubicBezTo>
                <a:cubicBezTo>
                  <a:pt x="16327" y="14428"/>
                  <a:pt x="16327" y="15272"/>
                  <a:pt x="15820" y="15820"/>
                </a:cubicBezTo>
                <a:cubicBezTo>
                  <a:pt x="15525" y="16073"/>
                  <a:pt x="15188" y="16200"/>
                  <a:pt x="14850" y="16200"/>
                </a:cubicBezTo>
                <a:cubicBezTo>
                  <a:pt x="14513" y="16200"/>
                  <a:pt x="14175" y="16073"/>
                  <a:pt x="13880" y="15820"/>
                </a:cubicBezTo>
                <a:cubicBezTo>
                  <a:pt x="8100" y="9998"/>
                  <a:pt x="8100" y="9998"/>
                  <a:pt x="8100" y="9998"/>
                </a:cubicBezTo>
                <a:cubicBezTo>
                  <a:pt x="8100" y="13500"/>
                  <a:pt x="8100" y="13500"/>
                  <a:pt x="8100" y="13500"/>
                </a:cubicBezTo>
                <a:cubicBezTo>
                  <a:pt x="8100" y="14259"/>
                  <a:pt x="7509" y="14850"/>
                  <a:pt x="6750" y="14850"/>
                </a:cubicBezTo>
                <a:cubicBezTo>
                  <a:pt x="5991" y="14850"/>
                  <a:pt x="5400" y="14259"/>
                  <a:pt x="5400" y="13500"/>
                </a:cubicBezTo>
                <a:cubicBezTo>
                  <a:pt x="5400" y="5400"/>
                  <a:pt x="5400" y="5400"/>
                  <a:pt x="5400" y="5400"/>
                </a:cubicBezTo>
                <a:lnTo>
                  <a:pt x="13500" y="5400"/>
                </a:ln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1" name="Shape 391"/>
          <p:cNvSpPr/>
          <p:nvPr/>
        </p:nvSpPr>
        <p:spPr>
          <a:xfrm>
            <a:off x="10447271" y="2295318"/>
            <a:ext cx="577685" cy="579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48"/>
                  <a:pt x="16748" y="21600"/>
                  <a:pt x="10800" y="21600"/>
                </a:cubicBez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ubicBezTo>
                  <a:pt x="16748" y="0"/>
                  <a:pt x="21600" y="4852"/>
                  <a:pt x="21600" y="10800"/>
                </a:cubicBezTo>
                <a:close/>
                <a:moveTo>
                  <a:pt x="2025" y="10800"/>
                </a:moveTo>
                <a:cubicBezTo>
                  <a:pt x="2025" y="15652"/>
                  <a:pt x="5948" y="19575"/>
                  <a:pt x="10800" y="19575"/>
                </a:cubicBezTo>
                <a:cubicBezTo>
                  <a:pt x="15652" y="19575"/>
                  <a:pt x="19575" y="15652"/>
                  <a:pt x="19575" y="10800"/>
                </a:cubicBezTo>
                <a:cubicBezTo>
                  <a:pt x="19575" y="5948"/>
                  <a:pt x="15652" y="2025"/>
                  <a:pt x="10800" y="2025"/>
                </a:cubicBezTo>
                <a:cubicBezTo>
                  <a:pt x="5948" y="2025"/>
                  <a:pt x="2025" y="5948"/>
                  <a:pt x="2025" y="10800"/>
                </a:cubicBezTo>
                <a:close/>
                <a:moveTo>
                  <a:pt x="11770" y="4430"/>
                </a:moveTo>
                <a:cubicBezTo>
                  <a:pt x="17170" y="9830"/>
                  <a:pt x="17170" y="9830"/>
                  <a:pt x="17170" y="9830"/>
                </a:cubicBezTo>
                <a:cubicBezTo>
                  <a:pt x="17677" y="10378"/>
                  <a:pt x="17677" y="11222"/>
                  <a:pt x="17170" y="11770"/>
                </a:cubicBezTo>
                <a:cubicBezTo>
                  <a:pt x="16622" y="12277"/>
                  <a:pt x="15778" y="12277"/>
                  <a:pt x="15230" y="11770"/>
                </a:cubicBezTo>
                <a:cubicBezTo>
                  <a:pt x="12150" y="8648"/>
                  <a:pt x="12150" y="8648"/>
                  <a:pt x="12150" y="8648"/>
                </a:cubicBezTo>
                <a:cubicBezTo>
                  <a:pt x="12150" y="16200"/>
                  <a:pt x="12150" y="16200"/>
                  <a:pt x="12150" y="16200"/>
                </a:cubicBezTo>
                <a:cubicBezTo>
                  <a:pt x="12150" y="16959"/>
                  <a:pt x="11559" y="17550"/>
                  <a:pt x="10800" y="17550"/>
                </a:cubicBezTo>
                <a:cubicBezTo>
                  <a:pt x="10041" y="17550"/>
                  <a:pt x="9450" y="16959"/>
                  <a:pt x="9450" y="16200"/>
                </a:cubicBezTo>
                <a:cubicBezTo>
                  <a:pt x="9450" y="8648"/>
                  <a:pt x="9450" y="8648"/>
                  <a:pt x="9450" y="8648"/>
                </a:cubicBezTo>
                <a:cubicBezTo>
                  <a:pt x="6370" y="11770"/>
                  <a:pt x="6370" y="11770"/>
                  <a:pt x="6370" y="11770"/>
                </a:cubicBezTo>
                <a:cubicBezTo>
                  <a:pt x="5822" y="12277"/>
                  <a:pt x="4978" y="12277"/>
                  <a:pt x="4430" y="11770"/>
                </a:cubicBezTo>
                <a:cubicBezTo>
                  <a:pt x="4177" y="11475"/>
                  <a:pt x="4050" y="11138"/>
                  <a:pt x="4050" y="10800"/>
                </a:cubicBezTo>
                <a:cubicBezTo>
                  <a:pt x="4050" y="10463"/>
                  <a:pt x="4177" y="10125"/>
                  <a:pt x="4430" y="9830"/>
                </a:cubicBezTo>
                <a:cubicBezTo>
                  <a:pt x="9830" y="4430"/>
                  <a:pt x="9830" y="4430"/>
                  <a:pt x="9830" y="4430"/>
                </a:cubicBezTo>
                <a:cubicBezTo>
                  <a:pt x="10378" y="3923"/>
                  <a:pt x="11222" y="3923"/>
                  <a:pt x="11770" y="443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2" name="Shape 392"/>
          <p:cNvSpPr/>
          <p:nvPr/>
        </p:nvSpPr>
        <p:spPr>
          <a:xfrm>
            <a:off x="13465502" y="1845119"/>
            <a:ext cx="419035" cy="419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9575"/>
                </a:move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lose/>
                <a:moveTo>
                  <a:pt x="17170" y="9830"/>
                </a:moveTo>
                <a:cubicBezTo>
                  <a:pt x="11770" y="4430"/>
                  <a:pt x="11770" y="4430"/>
                  <a:pt x="11770" y="4430"/>
                </a:cubicBezTo>
                <a:cubicBezTo>
                  <a:pt x="11222" y="3923"/>
                  <a:pt x="10378" y="3923"/>
                  <a:pt x="9830" y="4430"/>
                </a:cubicBezTo>
                <a:cubicBezTo>
                  <a:pt x="9323" y="4978"/>
                  <a:pt x="9323" y="5822"/>
                  <a:pt x="9830" y="6370"/>
                </a:cubicBezTo>
                <a:cubicBezTo>
                  <a:pt x="12952" y="9450"/>
                  <a:pt x="12952" y="9450"/>
                  <a:pt x="12952" y="9450"/>
                </a:cubicBezTo>
                <a:cubicBezTo>
                  <a:pt x="5400" y="9450"/>
                  <a:pt x="5400" y="9450"/>
                  <a:pt x="5400" y="9450"/>
                </a:cubicBezTo>
                <a:cubicBezTo>
                  <a:pt x="4641" y="9450"/>
                  <a:pt x="4050" y="10041"/>
                  <a:pt x="4050" y="10800"/>
                </a:cubicBezTo>
                <a:cubicBezTo>
                  <a:pt x="4050" y="11559"/>
                  <a:pt x="4641" y="12150"/>
                  <a:pt x="5400" y="12150"/>
                </a:cubicBezTo>
                <a:cubicBezTo>
                  <a:pt x="12952" y="12150"/>
                  <a:pt x="12952" y="12150"/>
                  <a:pt x="12952" y="12150"/>
                </a:cubicBezTo>
                <a:cubicBezTo>
                  <a:pt x="9830" y="15230"/>
                  <a:pt x="9830" y="15230"/>
                  <a:pt x="9830" y="15230"/>
                </a:cubicBezTo>
                <a:cubicBezTo>
                  <a:pt x="9323" y="15778"/>
                  <a:pt x="9323" y="16622"/>
                  <a:pt x="9830" y="17170"/>
                </a:cubicBezTo>
                <a:cubicBezTo>
                  <a:pt x="10125" y="17423"/>
                  <a:pt x="10462" y="17550"/>
                  <a:pt x="10800" y="17550"/>
                </a:cubicBezTo>
                <a:cubicBezTo>
                  <a:pt x="11137" y="17550"/>
                  <a:pt x="11475" y="17423"/>
                  <a:pt x="11770" y="17170"/>
                </a:cubicBezTo>
                <a:cubicBezTo>
                  <a:pt x="17170" y="11770"/>
                  <a:pt x="17170" y="11770"/>
                  <a:pt x="17170" y="11770"/>
                </a:cubicBezTo>
                <a:cubicBezTo>
                  <a:pt x="17677" y="11222"/>
                  <a:pt x="17677" y="10378"/>
                  <a:pt x="17170" y="983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15238099" y="3422496"/>
            <a:ext cx="868981" cy="8689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4852" y="21600"/>
                  <a:pt x="0" y="16748"/>
                  <a:pt x="0" y="10800"/>
                </a:cubicBezTo>
                <a:cubicBezTo>
                  <a:pt x="0" y="4852"/>
                  <a:pt x="4852" y="0"/>
                  <a:pt x="10800" y="0"/>
                </a:cubicBezTo>
                <a:cubicBezTo>
                  <a:pt x="16748" y="0"/>
                  <a:pt x="21600" y="4852"/>
                  <a:pt x="21600" y="10800"/>
                </a:cubicBezTo>
                <a:cubicBezTo>
                  <a:pt x="21600" y="16748"/>
                  <a:pt x="16748" y="21600"/>
                  <a:pt x="10800" y="21600"/>
                </a:cubicBezTo>
                <a:close/>
                <a:moveTo>
                  <a:pt x="10800" y="2025"/>
                </a:moveTo>
                <a:cubicBezTo>
                  <a:pt x="5948" y="2025"/>
                  <a:pt x="2025" y="5948"/>
                  <a:pt x="2025" y="10800"/>
                </a:cubicBezTo>
                <a:cubicBezTo>
                  <a:pt x="2025" y="15652"/>
                  <a:pt x="5948" y="19575"/>
                  <a:pt x="10800" y="19575"/>
                </a:cubicBezTo>
                <a:cubicBezTo>
                  <a:pt x="15652" y="19575"/>
                  <a:pt x="19575" y="15652"/>
                  <a:pt x="19575" y="10800"/>
                </a:cubicBezTo>
                <a:cubicBezTo>
                  <a:pt x="19575" y="5948"/>
                  <a:pt x="15652" y="2025"/>
                  <a:pt x="10800" y="2025"/>
                </a:cubicBezTo>
                <a:close/>
                <a:moveTo>
                  <a:pt x="8100" y="16200"/>
                </a:moveTo>
                <a:cubicBezTo>
                  <a:pt x="7341" y="16200"/>
                  <a:pt x="6750" y="15609"/>
                  <a:pt x="6750" y="14850"/>
                </a:cubicBezTo>
                <a:cubicBezTo>
                  <a:pt x="6750" y="14091"/>
                  <a:pt x="7341" y="13500"/>
                  <a:pt x="8100" y="13500"/>
                </a:cubicBezTo>
                <a:cubicBezTo>
                  <a:pt x="11602" y="13500"/>
                  <a:pt x="11602" y="13500"/>
                  <a:pt x="11602" y="13500"/>
                </a:cubicBezTo>
                <a:cubicBezTo>
                  <a:pt x="5780" y="7720"/>
                  <a:pt x="5780" y="7720"/>
                  <a:pt x="5780" y="7720"/>
                </a:cubicBezTo>
                <a:cubicBezTo>
                  <a:pt x="5273" y="7172"/>
                  <a:pt x="5273" y="6328"/>
                  <a:pt x="5780" y="5780"/>
                </a:cubicBezTo>
                <a:cubicBezTo>
                  <a:pt x="6075" y="5527"/>
                  <a:pt x="6413" y="5400"/>
                  <a:pt x="6750" y="5400"/>
                </a:cubicBezTo>
                <a:cubicBezTo>
                  <a:pt x="7088" y="5400"/>
                  <a:pt x="7425" y="5527"/>
                  <a:pt x="7720" y="5780"/>
                </a:cubicBezTo>
                <a:cubicBezTo>
                  <a:pt x="13500" y="11602"/>
                  <a:pt x="13500" y="11602"/>
                  <a:pt x="13500" y="11602"/>
                </a:cubicBezTo>
                <a:cubicBezTo>
                  <a:pt x="13500" y="8100"/>
                  <a:pt x="13500" y="8100"/>
                  <a:pt x="13500" y="8100"/>
                </a:cubicBezTo>
                <a:cubicBezTo>
                  <a:pt x="13500" y="7341"/>
                  <a:pt x="14091" y="6750"/>
                  <a:pt x="14850" y="6750"/>
                </a:cubicBezTo>
                <a:cubicBezTo>
                  <a:pt x="15609" y="6750"/>
                  <a:pt x="16200" y="7341"/>
                  <a:pt x="16200" y="8100"/>
                </a:cubicBezTo>
                <a:cubicBezTo>
                  <a:pt x="16200" y="16200"/>
                  <a:pt x="16200" y="16200"/>
                  <a:pt x="16200" y="16200"/>
                </a:cubicBezTo>
                <a:lnTo>
                  <a:pt x="8100" y="162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11602746" y="6093971"/>
            <a:ext cx="346541" cy="3465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lose/>
                <a:moveTo>
                  <a:pt x="2025" y="10800"/>
                </a:moveTo>
                <a:cubicBezTo>
                  <a:pt x="2025" y="5948"/>
                  <a:pt x="5948" y="2025"/>
                  <a:pt x="10800" y="2025"/>
                </a:cubicBez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lose/>
                <a:moveTo>
                  <a:pt x="11770" y="17170"/>
                </a:moveTo>
                <a:cubicBezTo>
                  <a:pt x="17170" y="11770"/>
                  <a:pt x="17170" y="11770"/>
                  <a:pt x="17170" y="11770"/>
                </a:cubicBezTo>
                <a:cubicBezTo>
                  <a:pt x="17677" y="11222"/>
                  <a:pt x="17677" y="10378"/>
                  <a:pt x="17170" y="9830"/>
                </a:cubicBezTo>
                <a:cubicBezTo>
                  <a:pt x="16622" y="9323"/>
                  <a:pt x="15778" y="9323"/>
                  <a:pt x="15230" y="9830"/>
                </a:cubicBezTo>
                <a:cubicBezTo>
                  <a:pt x="12150" y="12952"/>
                  <a:pt x="12150" y="12952"/>
                  <a:pt x="12150" y="12952"/>
                </a:cubicBezTo>
                <a:cubicBezTo>
                  <a:pt x="12150" y="5400"/>
                  <a:pt x="12150" y="5400"/>
                  <a:pt x="12150" y="5400"/>
                </a:cubicBezTo>
                <a:cubicBezTo>
                  <a:pt x="12150" y="4641"/>
                  <a:pt x="11559" y="4050"/>
                  <a:pt x="10800" y="4050"/>
                </a:cubicBezTo>
                <a:cubicBezTo>
                  <a:pt x="10041" y="4050"/>
                  <a:pt x="9450" y="4641"/>
                  <a:pt x="9450" y="5400"/>
                </a:cubicBezTo>
                <a:cubicBezTo>
                  <a:pt x="9450" y="12952"/>
                  <a:pt x="9450" y="12952"/>
                  <a:pt x="9450" y="12952"/>
                </a:cubicBezTo>
                <a:cubicBezTo>
                  <a:pt x="6370" y="9830"/>
                  <a:pt x="6370" y="9830"/>
                  <a:pt x="6370" y="9830"/>
                </a:cubicBezTo>
                <a:cubicBezTo>
                  <a:pt x="5822" y="9323"/>
                  <a:pt x="4978" y="9323"/>
                  <a:pt x="4430" y="9830"/>
                </a:cubicBezTo>
                <a:cubicBezTo>
                  <a:pt x="4177" y="10125"/>
                  <a:pt x="4050" y="10462"/>
                  <a:pt x="4050" y="10800"/>
                </a:cubicBezTo>
                <a:cubicBezTo>
                  <a:pt x="4050" y="11137"/>
                  <a:pt x="4177" y="11475"/>
                  <a:pt x="4430" y="11770"/>
                </a:cubicBezTo>
                <a:cubicBezTo>
                  <a:pt x="9830" y="17170"/>
                  <a:pt x="9830" y="17170"/>
                  <a:pt x="9830" y="17170"/>
                </a:cubicBezTo>
                <a:cubicBezTo>
                  <a:pt x="10378" y="17677"/>
                  <a:pt x="11222" y="17677"/>
                  <a:pt x="11770" y="1717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5" name="Shape 395"/>
          <p:cNvSpPr/>
          <p:nvPr/>
        </p:nvSpPr>
        <p:spPr>
          <a:xfrm>
            <a:off x="11914716" y="570792"/>
            <a:ext cx="1427939" cy="1433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lose/>
                <a:moveTo>
                  <a:pt x="10800" y="2025"/>
                </a:moveTo>
                <a:cubicBezTo>
                  <a:pt x="15652" y="2025"/>
                  <a:pt x="19575" y="5948"/>
                  <a:pt x="19575" y="10800"/>
                </a:cubicBezTo>
                <a:cubicBezTo>
                  <a:pt x="19575" y="15652"/>
                  <a:pt x="15652" y="19575"/>
                  <a:pt x="10800" y="19575"/>
                </a:cubicBezTo>
                <a:cubicBezTo>
                  <a:pt x="5948" y="19575"/>
                  <a:pt x="2025" y="15652"/>
                  <a:pt x="2025" y="10800"/>
                </a:cubicBezTo>
                <a:cubicBezTo>
                  <a:pt x="2025" y="5948"/>
                  <a:pt x="5948" y="2025"/>
                  <a:pt x="10800" y="2025"/>
                </a:cubicBezTo>
                <a:close/>
                <a:moveTo>
                  <a:pt x="13500" y="16200"/>
                </a:moveTo>
                <a:cubicBezTo>
                  <a:pt x="14259" y="16200"/>
                  <a:pt x="14850" y="15609"/>
                  <a:pt x="14850" y="14850"/>
                </a:cubicBezTo>
                <a:cubicBezTo>
                  <a:pt x="14850" y="14091"/>
                  <a:pt x="14259" y="13500"/>
                  <a:pt x="13500" y="13500"/>
                </a:cubicBezTo>
                <a:cubicBezTo>
                  <a:pt x="9998" y="13500"/>
                  <a:pt x="9998" y="13500"/>
                  <a:pt x="9998" y="13500"/>
                </a:cubicBezTo>
                <a:cubicBezTo>
                  <a:pt x="15820" y="7720"/>
                  <a:pt x="15820" y="7720"/>
                  <a:pt x="15820" y="7720"/>
                </a:cubicBezTo>
                <a:cubicBezTo>
                  <a:pt x="16327" y="7172"/>
                  <a:pt x="16327" y="6328"/>
                  <a:pt x="15820" y="5780"/>
                </a:cubicBezTo>
                <a:cubicBezTo>
                  <a:pt x="15525" y="5527"/>
                  <a:pt x="15188" y="5400"/>
                  <a:pt x="14850" y="5400"/>
                </a:cubicBezTo>
                <a:cubicBezTo>
                  <a:pt x="14513" y="5400"/>
                  <a:pt x="14175" y="5527"/>
                  <a:pt x="13880" y="5780"/>
                </a:cubicBezTo>
                <a:cubicBezTo>
                  <a:pt x="8100" y="11602"/>
                  <a:pt x="8100" y="11602"/>
                  <a:pt x="8100" y="11602"/>
                </a:cubicBezTo>
                <a:cubicBezTo>
                  <a:pt x="8100" y="8100"/>
                  <a:pt x="8100" y="8100"/>
                  <a:pt x="8100" y="8100"/>
                </a:cubicBezTo>
                <a:cubicBezTo>
                  <a:pt x="8100" y="7341"/>
                  <a:pt x="7509" y="6750"/>
                  <a:pt x="6750" y="6750"/>
                </a:cubicBezTo>
                <a:cubicBezTo>
                  <a:pt x="5991" y="6750"/>
                  <a:pt x="5400" y="7341"/>
                  <a:pt x="5400" y="8100"/>
                </a:cubicBezTo>
                <a:cubicBezTo>
                  <a:pt x="5400" y="16200"/>
                  <a:pt x="5400" y="16200"/>
                  <a:pt x="5400" y="16200"/>
                </a:cubicBezTo>
                <a:lnTo>
                  <a:pt x="13500" y="162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6" name="Shape 396"/>
          <p:cNvSpPr/>
          <p:nvPr/>
        </p:nvSpPr>
        <p:spPr>
          <a:xfrm>
            <a:off x="15946372" y="8515814"/>
            <a:ext cx="600875" cy="600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0800" y="18900"/>
                </a:moveTo>
                <a:cubicBezTo>
                  <a:pt x="6328" y="18900"/>
                  <a:pt x="2700" y="15272"/>
                  <a:pt x="2700" y="10800"/>
                </a:cubicBezTo>
                <a:cubicBezTo>
                  <a:pt x="2700" y="6328"/>
                  <a:pt x="6328" y="2700"/>
                  <a:pt x="10800" y="2700"/>
                </a:cubicBezTo>
                <a:cubicBezTo>
                  <a:pt x="15272" y="2700"/>
                  <a:pt x="18900" y="6328"/>
                  <a:pt x="18900" y="10800"/>
                </a:cubicBezTo>
                <a:cubicBezTo>
                  <a:pt x="18900" y="15272"/>
                  <a:pt x="15272" y="18900"/>
                  <a:pt x="10800" y="18900"/>
                </a:cubicBezTo>
                <a:close/>
                <a:moveTo>
                  <a:pt x="6750" y="10800"/>
                </a:moveTo>
                <a:cubicBezTo>
                  <a:pt x="6750" y="8564"/>
                  <a:pt x="8564" y="6750"/>
                  <a:pt x="10800" y="6750"/>
                </a:cubicBezTo>
                <a:cubicBezTo>
                  <a:pt x="13036" y="6750"/>
                  <a:pt x="14850" y="8564"/>
                  <a:pt x="14850" y="10800"/>
                </a:cubicBezTo>
                <a:cubicBezTo>
                  <a:pt x="14850" y="13036"/>
                  <a:pt x="13036" y="14850"/>
                  <a:pt x="10800" y="14850"/>
                </a:cubicBezTo>
                <a:cubicBezTo>
                  <a:pt x="8564" y="14850"/>
                  <a:pt x="6750" y="13036"/>
                  <a:pt x="6750" y="10800"/>
                </a:cubicBez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7" name="Shape 397"/>
          <p:cNvSpPr/>
          <p:nvPr/>
        </p:nvSpPr>
        <p:spPr>
          <a:xfrm>
            <a:off x="15498373" y="4981369"/>
            <a:ext cx="555043" cy="5550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5400" y="5400"/>
                </a:moveTo>
                <a:cubicBezTo>
                  <a:pt x="16200" y="5400"/>
                  <a:pt x="16200" y="5400"/>
                  <a:pt x="16200" y="5400"/>
                </a:cubicBezTo>
                <a:cubicBezTo>
                  <a:pt x="16411" y="5400"/>
                  <a:pt x="16580" y="5442"/>
                  <a:pt x="16748" y="5527"/>
                </a:cubicBezTo>
                <a:cubicBezTo>
                  <a:pt x="10800" y="12445"/>
                  <a:pt x="10800" y="12445"/>
                  <a:pt x="10800" y="12445"/>
                </a:cubicBezTo>
                <a:cubicBezTo>
                  <a:pt x="4852" y="5527"/>
                  <a:pt x="4852" y="5527"/>
                  <a:pt x="4852" y="5527"/>
                </a:cubicBezTo>
                <a:cubicBezTo>
                  <a:pt x="5020" y="5442"/>
                  <a:pt x="5189" y="5400"/>
                  <a:pt x="5400" y="5400"/>
                </a:cubicBezTo>
                <a:close/>
                <a:moveTo>
                  <a:pt x="4050" y="14850"/>
                </a:moveTo>
                <a:cubicBezTo>
                  <a:pt x="4050" y="6750"/>
                  <a:pt x="4050" y="6750"/>
                  <a:pt x="4050" y="6750"/>
                </a:cubicBezTo>
                <a:cubicBezTo>
                  <a:pt x="4050" y="6708"/>
                  <a:pt x="4050" y="6708"/>
                  <a:pt x="4050" y="6666"/>
                </a:cubicBezTo>
                <a:cubicBezTo>
                  <a:pt x="8016" y="11264"/>
                  <a:pt x="8016" y="11264"/>
                  <a:pt x="8016" y="11264"/>
                </a:cubicBezTo>
                <a:cubicBezTo>
                  <a:pt x="4092" y="15188"/>
                  <a:pt x="4092" y="15188"/>
                  <a:pt x="4092" y="15188"/>
                </a:cubicBezTo>
                <a:cubicBezTo>
                  <a:pt x="4050" y="15103"/>
                  <a:pt x="4050" y="14977"/>
                  <a:pt x="4050" y="14850"/>
                </a:cubicBezTo>
                <a:close/>
                <a:moveTo>
                  <a:pt x="16200" y="16200"/>
                </a:moveTo>
                <a:cubicBezTo>
                  <a:pt x="5400" y="16200"/>
                  <a:pt x="5400" y="16200"/>
                  <a:pt x="5400" y="16200"/>
                </a:cubicBezTo>
                <a:cubicBezTo>
                  <a:pt x="5273" y="16200"/>
                  <a:pt x="5147" y="16200"/>
                  <a:pt x="5062" y="16158"/>
                </a:cubicBezTo>
                <a:cubicBezTo>
                  <a:pt x="8902" y="12319"/>
                  <a:pt x="8902" y="12319"/>
                  <a:pt x="8902" y="12319"/>
                </a:cubicBezTo>
                <a:cubicBezTo>
                  <a:pt x="10800" y="14555"/>
                  <a:pt x="10800" y="14555"/>
                  <a:pt x="10800" y="14555"/>
                </a:cubicBezTo>
                <a:cubicBezTo>
                  <a:pt x="12698" y="12319"/>
                  <a:pt x="12698" y="12319"/>
                  <a:pt x="12698" y="12319"/>
                </a:cubicBezTo>
                <a:cubicBezTo>
                  <a:pt x="16538" y="16158"/>
                  <a:pt x="16538" y="16158"/>
                  <a:pt x="16538" y="16158"/>
                </a:cubicBezTo>
                <a:cubicBezTo>
                  <a:pt x="16453" y="16200"/>
                  <a:pt x="16327" y="16200"/>
                  <a:pt x="16200" y="16200"/>
                </a:cubicBezTo>
                <a:close/>
                <a:moveTo>
                  <a:pt x="17550" y="14850"/>
                </a:moveTo>
                <a:cubicBezTo>
                  <a:pt x="17550" y="14977"/>
                  <a:pt x="17550" y="15103"/>
                  <a:pt x="17508" y="15188"/>
                </a:cubicBezTo>
                <a:cubicBezTo>
                  <a:pt x="13584" y="11264"/>
                  <a:pt x="13584" y="11264"/>
                  <a:pt x="13584" y="11264"/>
                </a:cubicBezTo>
                <a:cubicBezTo>
                  <a:pt x="17550" y="6666"/>
                  <a:pt x="17550" y="6666"/>
                  <a:pt x="17550" y="6666"/>
                </a:cubicBezTo>
                <a:cubicBezTo>
                  <a:pt x="17550" y="6708"/>
                  <a:pt x="17550" y="6708"/>
                  <a:pt x="17550" y="6750"/>
                </a:cubicBezTo>
                <a:cubicBezTo>
                  <a:pt x="17550" y="14850"/>
                  <a:pt x="17550" y="14850"/>
                  <a:pt x="17550" y="148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8" name="Shape 398"/>
          <p:cNvSpPr/>
          <p:nvPr/>
        </p:nvSpPr>
        <p:spPr>
          <a:xfrm>
            <a:off x="13997545" y="2250245"/>
            <a:ext cx="691671" cy="6916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239" y="17255"/>
                </a:moveTo>
                <a:cubicBezTo>
                  <a:pt x="9239" y="18858"/>
                  <a:pt x="8227" y="20081"/>
                  <a:pt x="5484" y="20208"/>
                </a:cubicBezTo>
                <a:cubicBezTo>
                  <a:pt x="3839" y="19280"/>
                  <a:pt x="2489" y="17930"/>
                  <a:pt x="1519" y="16327"/>
                </a:cubicBezTo>
                <a:cubicBezTo>
                  <a:pt x="2025" y="15103"/>
                  <a:pt x="3586" y="14175"/>
                  <a:pt x="5358" y="14175"/>
                </a:cubicBezTo>
                <a:cubicBezTo>
                  <a:pt x="5864" y="14175"/>
                  <a:pt x="6370" y="14259"/>
                  <a:pt x="6792" y="14428"/>
                </a:cubicBezTo>
                <a:cubicBezTo>
                  <a:pt x="7973" y="15230"/>
                  <a:pt x="8902" y="15736"/>
                  <a:pt x="9155" y="16664"/>
                </a:cubicBezTo>
                <a:cubicBezTo>
                  <a:pt x="9197" y="16875"/>
                  <a:pt x="9239" y="17044"/>
                  <a:pt x="9239" y="17255"/>
                </a:cubicBezTo>
                <a:close/>
                <a:moveTo>
                  <a:pt x="10800" y="0"/>
                </a:moveTo>
                <a:cubicBezTo>
                  <a:pt x="7678" y="0"/>
                  <a:pt x="4852" y="1308"/>
                  <a:pt x="2911" y="3459"/>
                </a:cubicBezTo>
                <a:cubicBezTo>
                  <a:pt x="3670" y="2995"/>
                  <a:pt x="4598" y="2742"/>
                  <a:pt x="5569" y="2742"/>
                </a:cubicBezTo>
                <a:cubicBezTo>
                  <a:pt x="7003" y="2742"/>
                  <a:pt x="10969" y="2742"/>
                  <a:pt x="10969" y="2742"/>
                </a:cubicBezTo>
                <a:cubicBezTo>
                  <a:pt x="9788" y="4008"/>
                  <a:pt x="9788" y="4008"/>
                  <a:pt x="9788" y="4008"/>
                </a:cubicBezTo>
                <a:cubicBezTo>
                  <a:pt x="8353" y="4008"/>
                  <a:pt x="8353" y="4008"/>
                  <a:pt x="8353" y="4008"/>
                </a:cubicBezTo>
                <a:cubicBezTo>
                  <a:pt x="9366" y="4598"/>
                  <a:pt x="9872" y="5780"/>
                  <a:pt x="9872" y="7088"/>
                </a:cubicBezTo>
                <a:cubicBezTo>
                  <a:pt x="9872" y="8269"/>
                  <a:pt x="9239" y="9239"/>
                  <a:pt x="8311" y="9956"/>
                </a:cubicBezTo>
                <a:cubicBezTo>
                  <a:pt x="7383" y="10673"/>
                  <a:pt x="7214" y="10969"/>
                  <a:pt x="7214" y="11602"/>
                </a:cubicBezTo>
                <a:cubicBezTo>
                  <a:pt x="7214" y="12108"/>
                  <a:pt x="8311" y="12867"/>
                  <a:pt x="8817" y="13247"/>
                </a:cubicBezTo>
                <a:cubicBezTo>
                  <a:pt x="10547" y="14555"/>
                  <a:pt x="10884" y="15398"/>
                  <a:pt x="10884" y="17044"/>
                </a:cubicBezTo>
                <a:cubicBezTo>
                  <a:pt x="10884" y="18689"/>
                  <a:pt x="9450" y="20334"/>
                  <a:pt x="6961" y="20883"/>
                </a:cubicBezTo>
                <a:cubicBezTo>
                  <a:pt x="8184" y="21347"/>
                  <a:pt x="9450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6200" y="8100"/>
                </a:moveTo>
                <a:cubicBezTo>
                  <a:pt x="16200" y="10800"/>
                  <a:pt x="16200" y="10800"/>
                  <a:pt x="16200" y="10800"/>
                </a:cubicBezTo>
                <a:cubicBezTo>
                  <a:pt x="14850" y="10800"/>
                  <a:pt x="14850" y="10800"/>
                  <a:pt x="14850" y="10800"/>
                </a:cubicBezTo>
                <a:cubicBezTo>
                  <a:pt x="14850" y="8100"/>
                  <a:pt x="14850" y="8100"/>
                  <a:pt x="14850" y="8100"/>
                </a:cubicBezTo>
                <a:cubicBezTo>
                  <a:pt x="12150" y="8100"/>
                  <a:pt x="12150" y="8100"/>
                  <a:pt x="12150" y="8100"/>
                </a:cubicBezTo>
                <a:cubicBezTo>
                  <a:pt x="12150" y="6750"/>
                  <a:pt x="12150" y="6750"/>
                  <a:pt x="12150" y="6750"/>
                </a:cubicBezTo>
                <a:cubicBezTo>
                  <a:pt x="14850" y="6750"/>
                  <a:pt x="14850" y="6750"/>
                  <a:pt x="14850" y="6750"/>
                </a:cubicBezTo>
                <a:cubicBezTo>
                  <a:pt x="14850" y="4050"/>
                  <a:pt x="14850" y="4050"/>
                  <a:pt x="14850" y="4050"/>
                </a:cubicBezTo>
                <a:cubicBezTo>
                  <a:pt x="16200" y="4050"/>
                  <a:pt x="16200" y="4050"/>
                  <a:pt x="16200" y="4050"/>
                </a:cubicBezTo>
                <a:cubicBezTo>
                  <a:pt x="16200" y="6750"/>
                  <a:pt x="16200" y="6750"/>
                  <a:pt x="16200" y="6750"/>
                </a:cubicBezTo>
                <a:cubicBezTo>
                  <a:pt x="18900" y="6750"/>
                  <a:pt x="18900" y="6750"/>
                  <a:pt x="18900" y="6750"/>
                </a:cubicBezTo>
                <a:cubicBezTo>
                  <a:pt x="18900" y="8100"/>
                  <a:pt x="18900" y="8100"/>
                  <a:pt x="18900" y="8100"/>
                </a:cubicBezTo>
                <a:lnTo>
                  <a:pt x="16200" y="8100"/>
                </a:lnTo>
                <a:close/>
                <a:moveTo>
                  <a:pt x="7720" y="7172"/>
                </a:moveTo>
                <a:cubicBezTo>
                  <a:pt x="7973" y="9070"/>
                  <a:pt x="7130" y="10294"/>
                  <a:pt x="5653" y="10252"/>
                </a:cubicBezTo>
                <a:cubicBezTo>
                  <a:pt x="4219" y="10209"/>
                  <a:pt x="2827" y="8902"/>
                  <a:pt x="2573" y="6961"/>
                </a:cubicBezTo>
                <a:cubicBezTo>
                  <a:pt x="2320" y="5063"/>
                  <a:pt x="3291" y="3586"/>
                  <a:pt x="4767" y="3628"/>
                </a:cubicBezTo>
                <a:cubicBezTo>
                  <a:pt x="6202" y="3670"/>
                  <a:pt x="7467" y="5231"/>
                  <a:pt x="7720" y="7172"/>
                </a:cubicBezTo>
                <a:close/>
                <a:moveTo>
                  <a:pt x="4641" y="13542"/>
                </a:moveTo>
                <a:cubicBezTo>
                  <a:pt x="3080" y="13542"/>
                  <a:pt x="1730" y="14091"/>
                  <a:pt x="802" y="14892"/>
                </a:cubicBezTo>
                <a:cubicBezTo>
                  <a:pt x="295" y="13627"/>
                  <a:pt x="0" y="12234"/>
                  <a:pt x="0" y="10800"/>
                </a:cubicBezTo>
                <a:cubicBezTo>
                  <a:pt x="0" y="9619"/>
                  <a:pt x="211" y="8438"/>
                  <a:pt x="548" y="7383"/>
                </a:cubicBezTo>
                <a:cubicBezTo>
                  <a:pt x="717" y="9492"/>
                  <a:pt x="2194" y="11095"/>
                  <a:pt x="4641" y="11095"/>
                </a:cubicBezTo>
                <a:cubicBezTo>
                  <a:pt x="4809" y="11095"/>
                  <a:pt x="4978" y="11095"/>
                  <a:pt x="5147" y="11053"/>
                </a:cubicBezTo>
                <a:cubicBezTo>
                  <a:pt x="4978" y="11391"/>
                  <a:pt x="4852" y="11728"/>
                  <a:pt x="4852" y="12108"/>
                </a:cubicBezTo>
                <a:cubicBezTo>
                  <a:pt x="4852" y="12741"/>
                  <a:pt x="5231" y="13120"/>
                  <a:pt x="5653" y="13542"/>
                </a:cubicBezTo>
                <a:cubicBezTo>
                  <a:pt x="5316" y="13542"/>
                  <a:pt x="5020" y="13542"/>
                  <a:pt x="4641" y="13542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9" name="Shape 399"/>
          <p:cNvSpPr/>
          <p:nvPr/>
        </p:nvSpPr>
        <p:spPr>
          <a:xfrm>
            <a:off x="13944958" y="9955139"/>
            <a:ext cx="2047735" cy="20404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6748" y="0"/>
                  <a:pt x="21600" y="4871"/>
                  <a:pt x="21600" y="10842"/>
                </a:cubicBezTo>
                <a:cubicBezTo>
                  <a:pt x="21600" y="16391"/>
                  <a:pt x="17466" y="20922"/>
                  <a:pt x="12150" y="21600"/>
                </a:cubicBezTo>
                <a:cubicBezTo>
                  <a:pt x="12150" y="13553"/>
                  <a:pt x="12150" y="13553"/>
                  <a:pt x="12150" y="13553"/>
                </a:cubicBezTo>
                <a:cubicBezTo>
                  <a:pt x="15863" y="13553"/>
                  <a:pt x="15863" y="13553"/>
                  <a:pt x="15863" y="13553"/>
                </a:cubicBezTo>
                <a:cubicBezTo>
                  <a:pt x="16200" y="10842"/>
                  <a:pt x="16200" y="10842"/>
                  <a:pt x="16200" y="10842"/>
                </a:cubicBezTo>
                <a:cubicBezTo>
                  <a:pt x="12150" y="10842"/>
                  <a:pt x="12150" y="10842"/>
                  <a:pt x="12150" y="10842"/>
                </a:cubicBezTo>
                <a:cubicBezTo>
                  <a:pt x="12150" y="9487"/>
                  <a:pt x="12150" y="9487"/>
                  <a:pt x="12150" y="9487"/>
                </a:cubicBezTo>
                <a:cubicBezTo>
                  <a:pt x="12150" y="8725"/>
                  <a:pt x="12741" y="8132"/>
                  <a:pt x="13500" y="8132"/>
                </a:cubicBezTo>
                <a:cubicBezTo>
                  <a:pt x="16200" y="8132"/>
                  <a:pt x="16200" y="8132"/>
                  <a:pt x="16200" y="8132"/>
                </a:cubicBezTo>
                <a:cubicBezTo>
                  <a:pt x="16200" y="5421"/>
                  <a:pt x="16200" y="5421"/>
                  <a:pt x="16200" y="5421"/>
                </a:cubicBezTo>
                <a:cubicBezTo>
                  <a:pt x="13500" y="5421"/>
                  <a:pt x="13500" y="5421"/>
                  <a:pt x="13500" y="5421"/>
                </a:cubicBezTo>
                <a:cubicBezTo>
                  <a:pt x="11264" y="5421"/>
                  <a:pt x="9450" y="7242"/>
                  <a:pt x="9450" y="9487"/>
                </a:cubicBezTo>
                <a:cubicBezTo>
                  <a:pt x="9450" y="10842"/>
                  <a:pt x="9450" y="10842"/>
                  <a:pt x="9450" y="10842"/>
                </a:cubicBezTo>
                <a:cubicBezTo>
                  <a:pt x="7425" y="10842"/>
                  <a:pt x="7425" y="10842"/>
                  <a:pt x="7425" y="10842"/>
                </a:cubicBezTo>
                <a:cubicBezTo>
                  <a:pt x="7425" y="13553"/>
                  <a:pt x="7425" y="13553"/>
                  <a:pt x="7425" y="13553"/>
                </a:cubicBezTo>
                <a:cubicBezTo>
                  <a:pt x="9450" y="13553"/>
                  <a:pt x="9450" y="13553"/>
                  <a:pt x="9450" y="13553"/>
                </a:cubicBezTo>
                <a:cubicBezTo>
                  <a:pt x="9450" y="21600"/>
                  <a:pt x="9450" y="21600"/>
                  <a:pt x="9450" y="21600"/>
                </a:cubicBezTo>
                <a:cubicBezTo>
                  <a:pt x="4134" y="20922"/>
                  <a:pt x="0" y="16391"/>
                  <a:pt x="0" y="10842"/>
                </a:cubicBezTo>
                <a:cubicBezTo>
                  <a:pt x="0" y="4871"/>
                  <a:pt x="4852" y="0"/>
                  <a:pt x="10800" y="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0" name="Shape 400"/>
          <p:cNvSpPr/>
          <p:nvPr/>
        </p:nvSpPr>
        <p:spPr>
          <a:xfrm>
            <a:off x="8481986" y="9955139"/>
            <a:ext cx="2083045" cy="20830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7002" y="7636"/>
                </a:moveTo>
                <a:cubicBezTo>
                  <a:pt x="17002" y="7763"/>
                  <a:pt x="17002" y="7889"/>
                  <a:pt x="17002" y="8016"/>
                </a:cubicBezTo>
                <a:cubicBezTo>
                  <a:pt x="17002" y="12277"/>
                  <a:pt x="13795" y="17128"/>
                  <a:pt x="7889" y="17128"/>
                </a:cubicBezTo>
                <a:cubicBezTo>
                  <a:pt x="6075" y="17128"/>
                  <a:pt x="4430" y="16622"/>
                  <a:pt x="2995" y="15694"/>
                </a:cubicBezTo>
                <a:cubicBezTo>
                  <a:pt x="3248" y="15736"/>
                  <a:pt x="3502" y="15736"/>
                  <a:pt x="3755" y="15736"/>
                </a:cubicBezTo>
                <a:cubicBezTo>
                  <a:pt x="5273" y="15736"/>
                  <a:pt x="6623" y="15230"/>
                  <a:pt x="7720" y="14386"/>
                </a:cubicBezTo>
                <a:cubicBezTo>
                  <a:pt x="6328" y="14344"/>
                  <a:pt x="5147" y="13416"/>
                  <a:pt x="4725" y="12150"/>
                </a:cubicBezTo>
                <a:cubicBezTo>
                  <a:pt x="4936" y="12192"/>
                  <a:pt x="5147" y="12192"/>
                  <a:pt x="5358" y="12192"/>
                </a:cubicBezTo>
                <a:cubicBezTo>
                  <a:pt x="5653" y="12192"/>
                  <a:pt x="5906" y="12192"/>
                  <a:pt x="6202" y="12108"/>
                </a:cubicBezTo>
                <a:cubicBezTo>
                  <a:pt x="4725" y="11812"/>
                  <a:pt x="3628" y="10505"/>
                  <a:pt x="3628" y="8944"/>
                </a:cubicBezTo>
                <a:cubicBezTo>
                  <a:pt x="3628" y="8944"/>
                  <a:pt x="3628" y="8944"/>
                  <a:pt x="3628" y="8902"/>
                </a:cubicBezTo>
                <a:cubicBezTo>
                  <a:pt x="4050" y="9155"/>
                  <a:pt x="4556" y="9323"/>
                  <a:pt x="5063" y="9323"/>
                </a:cubicBezTo>
                <a:cubicBezTo>
                  <a:pt x="4219" y="8733"/>
                  <a:pt x="3628" y="7763"/>
                  <a:pt x="3628" y="6666"/>
                </a:cubicBezTo>
                <a:cubicBezTo>
                  <a:pt x="3628" y="6075"/>
                  <a:pt x="3797" y="5527"/>
                  <a:pt x="4092" y="5063"/>
                </a:cubicBezTo>
                <a:cubicBezTo>
                  <a:pt x="5653" y="6961"/>
                  <a:pt x="8016" y="8269"/>
                  <a:pt x="10673" y="8395"/>
                </a:cubicBezTo>
                <a:cubicBezTo>
                  <a:pt x="10631" y="8142"/>
                  <a:pt x="10589" y="7931"/>
                  <a:pt x="10589" y="7678"/>
                </a:cubicBezTo>
                <a:cubicBezTo>
                  <a:pt x="10589" y="5906"/>
                  <a:pt x="12023" y="4472"/>
                  <a:pt x="13795" y="4472"/>
                </a:cubicBezTo>
                <a:cubicBezTo>
                  <a:pt x="14723" y="4472"/>
                  <a:pt x="15567" y="4852"/>
                  <a:pt x="16158" y="5484"/>
                </a:cubicBezTo>
                <a:cubicBezTo>
                  <a:pt x="16875" y="5316"/>
                  <a:pt x="17550" y="5063"/>
                  <a:pt x="18183" y="4683"/>
                </a:cubicBezTo>
                <a:cubicBezTo>
                  <a:pt x="17930" y="5442"/>
                  <a:pt x="17423" y="6075"/>
                  <a:pt x="16748" y="6455"/>
                </a:cubicBezTo>
                <a:cubicBezTo>
                  <a:pt x="17423" y="6370"/>
                  <a:pt x="18014" y="6202"/>
                  <a:pt x="18605" y="5948"/>
                </a:cubicBezTo>
                <a:cubicBezTo>
                  <a:pt x="18183" y="6581"/>
                  <a:pt x="17634" y="7172"/>
                  <a:pt x="17002" y="7636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6536219" y="4225868"/>
            <a:ext cx="525681" cy="5256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7128" y="9239"/>
                </a:moveTo>
                <a:cubicBezTo>
                  <a:pt x="16411" y="13289"/>
                  <a:pt x="12445" y="16706"/>
                  <a:pt x="11222" y="17466"/>
                </a:cubicBezTo>
                <a:cubicBezTo>
                  <a:pt x="10041" y="18267"/>
                  <a:pt x="8902" y="17170"/>
                  <a:pt x="8522" y="16327"/>
                </a:cubicBezTo>
                <a:cubicBezTo>
                  <a:pt x="8058" y="15398"/>
                  <a:pt x="6708" y="10294"/>
                  <a:pt x="6328" y="9872"/>
                </a:cubicBezTo>
                <a:cubicBezTo>
                  <a:pt x="5991" y="9450"/>
                  <a:pt x="4894" y="10294"/>
                  <a:pt x="4894" y="10294"/>
                </a:cubicBezTo>
                <a:cubicBezTo>
                  <a:pt x="4388" y="9619"/>
                  <a:pt x="4388" y="9619"/>
                  <a:pt x="4388" y="9619"/>
                </a:cubicBezTo>
                <a:cubicBezTo>
                  <a:pt x="4388" y="9619"/>
                  <a:pt x="6581" y="7003"/>
                  <a:pt x="8227" y="6666"/>
                </a:cubicBezTo>
                <a:cubicBezTo>
                  <a:pt x="9998" y="6328"/>
                  <a:pt x="9998" y="9366"/>
                  <a:pt x="10420" y="11053"/>
                </a:cubicBezTo>
                <a:cubicBezTo>
                  <a:pt x="10800" y="12698"/>
                  <a:pt x="11095" y="13627"/>
                  <a:pt x="11433" y="13627"/>
                </a:cubicBezTo>
                <a:cubicBezTo>
                  <a:pt x="11812" y="13627"/>
                  <a:pt x="12487" y="12741"/>
                  <a:pt x="13247" y="11306"/>
                </a:cubicBezTo>
                <a:cubicBezTo>
                  <a:pt x="14006" y="9914"/>
                  <a:pt x="13205" y="8691"/>
                  <a:pt x="11728" y="9577"/>
                </a:cubicBezTo>
                <a:cubicBezTo>
                  <a:pt x="12319" y="6033"/>
                  <a:pt x="17845" y="5189"/>
                  <a:pt x="17128" y="9239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11134835" y="909581"/>
            <a:ext cx="558057" cy="5639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14"/>
                  <a:pt x="0" y="10800"/>
                </a:cubicBezTo>
                <a:cubicBezTo>
                  <a:pt x="0" y="16744"/>
                  <a:pt x="4852" y="21600"/>
                  <a:pt x="10800" y="21600"/>
                </a:cubicBezTo>
                <a:cubicBezTo>
                  <a:pt x="16748" y="21600"/>
                  <a:pt x="21600" y="16744"/>
                  <a:pt x="21600" y="10800"/>
                </a:cubicBezTo>
                <a:cubicBezTo>
                  <a:pt x="21600" y="4814"/>
                  <a:pt x="16748" y="0"/>
                  <a:pt x="10800" y="0"/>
                </a:cubicBezTo>
                <a:close/>
                <a:moveTo>
                  <a:pt x="6075" y="14065"/>
                </a:moveTo>
                <a:cubicBezTo>
                  <a:pt x="4219" y="14065"/>
                  <a:pt x="2700" y="12558"/>
                  <a:pt x="2700" y="10716"/>
                </a:cubicBezTo>
                <a:cubicBezTo>
                  <a:pt x="2700" y="8874"/>
                  <a:pt x="4219" y="7367"/>
                  <a:pt x="6075" y="7367"/>
                </a:cubicBezTo>
                <a:cubicBezTo>
                  <a:pt x="7931" y="7367"/>
                  <a:pt x="9450" y="8874"/>
                  <a:pt x="9450" y="10716"/>
                </a:cubicBezTo>
                <a:cubicBezTo>
                  <a:pt x="9450" y="12558"/>
                  <a:pt x="7931" y="14065"/>
                  <a:pt x="6075" y="14065"/>
                </a:cubicBezTo>
                <a:close/>
                <a:moveTo>
                  <a:pt x="15525" y="14065"/>
                </a:moveTo>
                <a:cubicBezTo>
                  <a:pt x="13669" y="14065"/>
                  <a:pt x="12150" y="12558"/>
                  <a:pt x="12150" y="10716"/>
                </a:cubicBezTo>
                <a:cubicBezTo>
                  <a:pt x="12150" y="8874"/>
                  <a:pt x="13669" y="7367"/>
                  <a:pt x="15525" y="7367"/>
                </a:cubicBezTo>
                <a:cubicBezTo>
                  <a:pt x="17381" y="7367"/>
                  <a:pt x="18900" y="8874"/>
                  <a:pt x="18900" y="10716"/>
                </a:cubicBezTo>
                <a:cubicBezTo>
                  <a:pt x="18900" y="12558"/>
                  <a:pt x="17381" y="14065"/>
                  <a:pt x="15525" y="14065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3" name="Shape 403"/>
          <p:cNvSpPr/>
          <p:nvPr/>
        </p:nvSpPr>
        <p:spPr>
          <a:xfrm>
            <a:off x="11927633" y="2797863"/>
            <a:ext cx="528175" cy="5300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52" y="0"/>
                  <a:pt x="0" y="4852"/>
                  <a:pt x="0" y="10800"/>
                </a:cubicBezTo>
                <a:cubicBezTo>
                  <a:pt x="0" y="16748"/>
                  <a:pt x="4852" y="21600"/>
                  <a:pt x="10800" y="21600"/>
                </a:cubicBezTo>
                <a:cubicBezTo>
                  <a:pt x="16748" y="21600"/>
                  <a:pt x="21600" y="16748"/>
                  <a:pt x="21600" y="10800"/>
                </a:cubicBezTo>
                <a:cubicBezTo>
                  <a:pt x="21600" y="4852"/>
                  <a:pt x="16748" y="0"/>
                  <a:pt x="10800" y="0"/>
                </a:cubicBezTo>
                <a:close/>
                <a:moveTo>
                  <a:pt x="11855" y="14428"/>
                </a:moveTo>
                <a:cubicBezTo>
                  <a:pt x="10884" y="14344"/>
                  <a:pt x="10463" y="13880"/>
                  <a:pt x="9703" y="13416"/>
                </a:cubicBezTo>
                <a:cubicBezTo>
                  <a:pt x="9281" y="15609"/>
                  <a:pt x="8733" y="17761"/>
                  <a:pt x="7214" y="18858"/>
                </a:cubicBezTo>
                <a:cubicBezTo>
                  <a:pt x="6750" y="15525"/>
                  <a:pt x="7889" y="12994"/>
                  <a:pt x="8438" y="10294"/>
                </a:cubicBezTo>
                <a:cubicBezTo>
                  <a:pt x="7509" y="8775"/>
                  <a:pt x="8564" y="5611"/>
                  <a:pt x="10505" y="6412"/>
                </a:cubicBezTo>
                <a:cubicBezTo>
                  <a:pt x="12909" y="7341"/>
                  <a:pt x="8438" y="12192"/>
                  <a:pt x="11433" y="12783"/>
                </a:cubicBezTo>
                <a:cubicBezTo>
                  <a:pt x="14555" y="13416"/>
                  <a:pt x="15862" y="7341"/>
                  <a:pt x="13922" y="5358"/>
                </a:cubicBezTo>
                <a:cubicBezTo>
                  <a:pt x="11095" y="2531"/>
                  <a:pt x="5738" y="5316"/>
                  <a:pt x="6370" y="9366"/>
                </a:cubicBezTo>
                <a:cubicBezTo>
                  <a:pt x="6539" y="10378"/>
                  <a:pt x="7594" y="10673"/>
                  <a:pt x="6792" y="12066"/>
                </a:cubicBezTo>
                <a:cubicBezTo>
                  <a:pt x="5020" y="11644"/>
                  <a:pt x="4472" y="10252"/>
                  <a:pt x="4556" y="8353"/>
                </a:cubicBezTo>
                <a:cubicBezTo>
                  <a:pt x="4641" y="5273"/>
                  <a:pt x="7298" y="3080"/>
                  <a:pt x="9998" y="2784"/>
                </a:cubicBezTo>
                <a:cubicBezTo>
                  <a:pt x="13373" y="2405"/>
                  <a:pt x="16537" y="4050"/>
                  <a:pt x="17002" y="7214"/>
                </a:cubicBezTo>
                <a:cubicBezTo>
                  <a:pt x="17508" y="10800"/>
                  <a:pt x="15483" y="14723"/>
                  <a:pt x="11855" y="14428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4" name="Shape 404"/>
          <p:cNvSpPr/>
          <p:nvPr/>
        </p:nvSpPr>
        <p:spPr>
          <a:xfrm>
            <a:off x="12586507" y="5473512"/>
            <a:ext cx="1282325" cy="13694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50"/>
                </a:moveTo>
                <a:cubicBezTo>
                  <a:pt x="10260" y="1350"/>
                  <a:pt x="9720" y="1392"/>
                  <a:pt x="9225" y="1477"/>
                </a:cubicBezTo>
                <a:cubicBezTo>
                  <a:pt x="9180" y="1434"/>
                  <a:pt x="9180" y="1434"/>
                  <a:pt x="9180" y="1392"/>
                </a:cubicBezTo>
                <a:cubicBezTo>
                  <a:pt x="9495" y="1181"/>
                  <a:pt x="9630" y="928"/>
                  <a:pt x="9540" y="633"/>
                </a:cubicBezTo>
                <a:cubicBezTo>
                  <a:pt x="9495" y="253"/>
                  <a:pt x="9045" y="0"/>
                  <a:pt x="8505" y="0"/>
                </a:cubicBezTo>
                <a:cubicBezTo>
                  <a:pt x="8415" y="0"/>
                  <a:pt x="8280" y="0"/>
                  <a:pt x="8145" y="42"/>
                </a:cubicBezTo>
                <a:cubicBezTo>
                  <a:pt x="7470" y="169"/>
                  <a:pt x="7020" y="633"/>
                  <a:pt x="7155" y="1097"/>
                </a:cubicBezTo>
                <a:cubicBezTo>
                  <a:pt x="7200" y="1392"/>
                  <a:pt x="7470" y="1603"/>
                  <a:pt x="7830" y="1687"/>
                </a:cubicBezTo>
                <a:cubicBezTo>
                  <a:pt x="7830" y="1687"/>
                  <a:pt x="7830" y="1730"/>
                  <a:pt x="7830" y="1730"/>
                </a:cubicBezTo>
                <a:cubicBezTo>
                  <a:pt x="3285" y="2953"/>
                  <a:pt x="0" y="6834"/>
                  <a:pt x="0" y="11475"/>
                </a:cubicBezTo>
                <a:cubicBezTo>
                  <a:pt x="0" y="17086"/>
                  <a:pt x="4815" y="21600"/>
                  <a:pt x="10800" y="21600"/>
                </a:cubicBezTo>
                <a:cubicBezTo>
                  <a:pt x="16785" y="21600"/>
                  <a:pt x="21600" y="17086"/>
                  <a:pt x="21600" y="11475"/>
                </a:cubicBezTo>
                <a:cubicBezTo>
                  <a:pt x="21600" y="5864"/>
                  <a:pt x="16785" y="1350"/>
                  <a:pt x="10800" y="1350"/>
                </a:cubicBezTo>
                <a:close/>
                <a:moveTo>
                  <a:pt x="7470" y="1012"/>
                </a:moveTo>
                <a:cubicBezTo>
                  <a:pt x="7425" y="759"/>
                  <a:pt x="7785" y="464"/>
                  <a:pt x="8235" y="380"/>
                </a:cubicBezTo>
                <a:cubicBezTo>
                  <a:pt x="8325" y="337"/>
                  <a:pt x="8415" y="337"/>
                  <a:pt x="8505" y="337"/>
                </a:cubicBezTo>
                <a:cubicBezTo>
                  <a:pt x="8865" y="337"/>
                  <a:pt x="9180" y="464"/>
                  <a:pt x="9225" y="675"/>
                </a:cubicBezTo>
                <a:cubicBezTo>
                  <a:pt x="9225" y="844"/>
                  <a:pt x="9135" y="1012"/>
                  <a:pt x="8955" y="1139"/>
                </a:cubicBezTo>
                <a:cubicBezTo>
                  <a:pt x="8775" y="1055"/>
                  <a:pt x="8595" y="1012"/>
                  <a:pt x="8370" y="1055"/>
                </a:cubicBezTo>
                <a:cubicBezTo>
                  <a:pt x="8190" y="1097"/>
                  <a:pt x="8010" y="1181"/>
                  <a:pt x="7920" y="1350"/>
                </a:cubicBezTo>
                <a:cubicBezTo>
                  <a:pt x="7695" y="1308"/>
                  <a:pt x="7515" y="1181"/>
                  <a:pt x="7470" y="1012"/>
                </a:cubicBezTo>
                <a:close/>
                <a:moveTo>
                  <a:pt x="16605" y="16917"/>
                </a:moveTo>
                <a:cubicBezTo>
                  <a:pt x="15615" y="17845"/>
                  <a:pt x="14400" y="18478"/>
                  <a:pt x="13095" y="18858"/>
                </a:cubicBezTo>
                <a:cubicBezTo>
                  <a:pt x="12150" y="17381"/>
                  <a:pt x="12150" y="17381"/>
                  <a:pt x="12150" y="17381"/>
                </a:cubicBezTo>
                <a:cubicBezTo>
                  <a:pt x="11880" y="19069"/>
                  <a:pt x="11880" y="19069"/>
                  <a:pt x="11880" y="19069"/>
                </a:cubicBezTo>
                <a:cubicBezTo>
                  <a:pt x="11520" y="19111"/>
                  <a:pt x="11160" y="19153"/>
                  <a:pt x="10800" y="19153"/>
                </a:cubicBezTo>
                <a:cubicBezTo>
                  <a:pt x="8595" y="19153"/>
                  <a:pt x="6570" y="18352"/>
                  <a:pt x="4995" y="16917"/>
                </a:cubicBezTo>
                <a:cubicBezTo>
                  <a:pt x="4005" y="15989"/>
                  <a:pt x="3330" y="14850"/>
                  <a:pt x="2925" y="13627"/>
                </a:cubicBezTo>
                <a:cubicBezTo>
                  <a:pt x="4500" y="12741"/>
                  <a:pt x="4500" y="12741"/>
                  <a:pt x="4500" y="12741"/>
                </a:cubicBezTo>
                <a:cubicBezTo>
                  <a:pt x="2700" y="12487"/>
                  <a:pt x="2700" y="12487"/>
                  <a:pt x="2700" y="12487"/>
                </a:cubicBezTo>
                <a:cubicBezTo>
                  <a:pt x="2655" y="12150"/>
                  <a:pt x="2610" y="11812"/>
                  <a:pt x="2610" y="11475"/>
                </a:cubicBezTo>
                <a:cubicBezTo>
                  <a:pt x="2610" y="9408"/>
                  <a:pt x="3465" y="7509"/>
                  <a:pt x="4995" y="6033"/>
                </a:cubicBezTo>
                <a:cubicBezTo>
                  <a:pt x="5985" y="5105"/>
                  <a:pt x="7200" y="4472"/>
                  <a:pt x="8505" y="4092"/>
                </a:cubicBezTo>
                <a:cubicBezTo>
                  <a:pt x="9450" y="5569"/>
                  <a:pt x="9450" y="5569"/>
                  <a:pt x="9450" y="5569"/>
                </a:cubicBezTo>
                <a:cubicBezTo>
                  <a:pt x="9720" y="3881"/>
                  <a:pt x="9720" y="3881"/>
                  <a:pt x="9720" y="3881"/>
                </a:cubicBezTo>
                <a:cubicBezTo>
                  <a:pt x="10080" y="3839"/>
                  <a:pt x="10440" y="3797"/>
                  <a:pt x="10800" y="3797"/>
                </a:cubicBezTo>
                <a:cubicBezTo>
                  <a:pt x="13005" y="3797"/>
                  <a:pt x="15030" y="4598"/>
                  <a:pt x="16605" y="6033"/>
                </a:cubicBezTo>
                <a:cubicBezTo>
                  <a:pt x="17595" y="6961"/>
                  <a:pt x="18270" y="8100"/>
                  <a:pt x="18675" y="9323"/>
                </a:cubicBezTo>
                <a:cubicBezTo>
                  <a:pt x="17100" y="10209"/>
                  <a:pt x="17100" y="10209"/>
                  <a:pt x="17100" y="10209"/>
                </a:cubicBezTo>
                <a:cubicBezTo>
                  <a:pt x="18900" y="10462"/>
                  <a:pt x="18900" y="10462"/>
                  <a:pt x="18900" y="10462"/>
                </a:cubicBezTo>
                <a:cubicBezTo>
                  <a:pt x="18945" y="10800"/>
                  <a:pt x="18990" y="11137"/>
                  <a:pt x="18990" y="11475"/>
                </a:cubicBezTo>
                <a:cubicBezTo>
                  <a:pt x="18990" y="13542"/>
                  <a:pt x="18135" y="15441"/>
                  <a:pt x="16605" y="16917"/>
                </a:cubicBezTo>
                <a:close/>
                <a:moveTo>
                  <a:pt x="16380" y="6244"/>
                </a:moveTo>
                <a:cubicBezTo>
                  <a:pt x="11970" y="9366"/>
                  <a:pt x="11970" y="9366"/>
                  <a:pt x="11970" y="9366"/>
                </a:cubicBezTo>
                <a:cubicBezTo>
                  <a:pt x="11655" y="9239"/>
                  <a:pt x="11295" y="9112"/>
                  <a:pt x="10890" y="9112"/>
                </a:cubicBezTo>
                <a:cubicBezTo>
                  <a:pt x="9765" y="6834"/>
                  <a:pt x="9765" y="6834"/>
                  <a:pt x="9765" y="6834"/>
                </a:cubicBezTo>
                <a:cubicBezTo>
                  <a:pt x="9675" y="9366"/>
                  <a:pt x="9675" y="9366"/>
                  <a:pt x="9675" y="9366"/>
                </a:cubicBezTo>
                <a:cubicBezTo>
                  <a:pt x="9405" y="9492"/>
                  <a:pt x="9135" y="9703"/>
                  <a:pt x="8910" y="9914"/>
                </a:cubicBezTo>
                <a:cubicBezTo>
                  <a:pt x="7470" y="9450"/>
                  <a:pt x="7470" y="9450"/>
                  <a:pt x="7470" y="9450"/>
                </a:cubicBezTo>
                <a:cubicBezTo>
                  <a:pt x="8505" y="10462"/>
                  <a:pt x="8505" y="10462"/>
                  <a:pt x="8505" y="10462"/>
                </a:cubicBezTo>
                <a:cubicBezTo>
                  <a:pt x="8370" y="10758"/>
                  <a:pt x="8280" y="11053"/>
                  <a:pt x="8280" y="11391"/>
                </a:cubicBezTo>
                <a:cubicBezTo>
                  <a:pt x="5850" y="12445"/>
                  <a:pt x="5850" y="12445"/>
                  <a:pt x="5850" y="12445"/>
                </a:cubicBezTo>
                <a:cubicBezTo>
                  <a:pt x="8550" y="12530"/>
                  <a:pt x="8550" y="12530"/>
                  <a:pt x="8550" y="12530"/>
                </a:cubicBezTo>
                <a:cubicBezTo>
                  <a:pt x="8550" y="12530"/>
                  <a:pt x="8550" y="12572"/>
                  <a:pt x="8550" y="12572"/>
                </a:cubicBezTo>
                <a:cubicBezTo>
                  <a:pt x="5220" y="16706"/>
                  <a:pt x="5220" y="16706"/>
                  <a:pt x="5220" y="16706"/>
                </a:cubicBezTo>
                <a:cubicBezTo>
                  <a:pt x="9630" y="13584"/>
                  <a:pt x="9630" y="13584"/>
                  <a:pt x="9630" y="13584"/>
                </a:cubicBezTo>
                <a:cubicBezTo>
                  <a:pt x="9945" y="13711"/>
                  <a:pt x="10305" y="13837"/>
                  <a:pt x="10710" y="13837"/>
                </a:cubicBezTo>
                <a:cubicBezTo>
                  <a:pt x="11835" y="16116"/>
                  <a:pt x="11835" y="16116"/>
                  <a:pt x="11835" y="16116"/>
                </a:cubicBezTo>
                <a:cubicBezTo>
                  <a:pt x="11925" y="13584"/>
                  <a:pt x="11925" y="13584"/>
                  <a:pt x="11925" y="13584"/>
                </a:cubicBezTo>
                <a:cubicBezTo>
                  <a:pt x="12195" y="13458"/>
                  <a:pt x="12465" y="13247"/>
                  <a:pt x="12690" y="13036"/>
                </a:cubicBezTo>
                <a:cubicBezTo>
                  <a:pt x="14130" y="13500"/>
                  <a:pt x="14130" y="13500"/>
                  <a:pt x="14130" y="13500"/>
                </a:cubicBezTo>
                <a:cubicBezTo>
                  <a:pt x="13095" y="12487"/>
                  <a:pt x="13095" y="12487"/>
                  <a:pt x="13095" y="12487"/>
                </a:cubicBezTo>
                <a:cubicBezTo>
                  <a:pt x="13230" y="12192"/>
                  <a:pt x="13320" y="11897"/>
                  <a:pt x="13320" y="11559"/>
                </a:cubicBezTo>
                <a:cubicBezTo>
                  <a:pt x="15750" y="10505"/>
                  <a:pt x="15750" y="10505"/>
                  <a:pt x="15750" y="10505"/>
                </a:cubicBezTo>
                <a:cubicBezTo>
                  <a:pt x="13050" y="10420"/>
                  <a:pt x="13050" y="10420"/>
                  <a:pt x="13050" y="10420"/>
                </a:cubicBezTo>
                <a:cubicBezTo>
                  <a:pt x="13050" y="10420"/>
                  <a:pt x="13050" y="10378"/>
                  <a:pt x="13050" y="10378"/>
                </a:cubicBezTo>
                <a:cubicBezTo>
                  <a:pt x="16380" y="6244"/>
                  <a:pt x="16380" y="6244"/>
                  <a:pt x="16380" y="6244"/>
                </a:cubicBezTo>
                <a:close/>
                <a:moveTo>
                  <a:pt x="10800" y="9366"/>
                </a:moveTo>
                <a:cubicBezTo>
                  <a:pt x="10800" y="9366"/>
                  <a:pt x="10800" y="9366"/>
                  <a:pt x="10800" y="9366"/>
                </a:cubicBezTo>
                <a:moveTo>
                  <a:pt x="10350" y="9492"/>
                </a:moveTo>
                <a:cubicBezTo>
                  <a:pt x="10485" y="9450"/>
                  <a:pt x="10665" y="9450"/>
                  <a:pt x="10800" y="9450"/>
                </a:cubicBezTo>
                <a:cubicBezTo>
                  <a:pt x="10890" y="9450"/>
                  <a:pt x="10980" y="9450"/>
                  <a:pt x="11070" y="9450"/>
                </a:cubicBezTo>
                <a:cubicBezTo>
                  <a:pt x="11070" y="9450"/>
                  <a:pt x="11070" y="9450"/>
                  <a:pt x="11070" y="9450"/>
                </a:cubicBezTo>
                <a:cubicBezTo>
                  <a:pt x="11070" y="9450"/>
                  <a:pt x="11070" y="9450"/>
                  <a:pt x="11070" y="9450"/>
                </a:cubicBezTo>
                <a:cubicBezTo>
                  <a:pt x="11295" y="9492"/>
                  <a:pt x="11475" y="9534"/>
                  <a:pt x="11655" y="9619"/>
                </a:cubicBezTo>
                <a:cubicBezTo>
                  <a:pt x="10035" y="10758"/>
                  <a:pt x="10035" y="10758"/>
                  <a:pt x="10035" y="10758"/>
                </a:cubicBezTo>
                <a:cubicBezTo>
                  <a:pt x="8820" y="12277"/>
                  <a:pt x="8820" y="12277"/>
                  <a:pt x="8820" y="12277"/>
                </a:cubicBezTo>
                <a:cubicBezTo>
                  <a:pt x="8775" y="12150"/>
                  <a:pt x="8730" y="12023"/>
                  <a:pt x="8685" y="11897"/>
                </a:cubicBezTo>
                <a:cubicBezTo>
                  <a:pt x="8460" y="10800"/>
                  <a:pt x="9180" y="9745"/>
                  <a:pt x="10350" y="9492"/>
                </a:cubicBezTo>
                <a:close/>
                <a:moveTo>
                  <a:pt x="11925" y="13205"/>
                </a:moveTo>
                <a:cubicBezTo>
                  <a:pt x="11925" y="13205"/>
                  <a:pt x="11925" y="13205"/>
                  <a:pt x="11925" y="13205"/>
                </a:cubicBezTo>
                <a:cubicBezTo>
                  <a:pt x="11925" y="13205"/>
                  <a:pt x="11925" y="13205"/>
                  <a:pt x="11925" y="13205"/>
                </a:cubicBezTo>
                <a:cubicBezTo>
                  <a:pt x="11745" y="13331"/>
                  <a:pt x="11475" y="13416"/>
                  <a:pt x="11250" y="13458"/>
                </a:cubicBezTo>
                <a:cubicBezTo>
                  <a:pt x="11115" y="13500"/>
                  <a:pt x="10935" y="13500"/>
                  <a:pt x="10800" y="13500"/>
                </a:cubicBezTo>
                <a:cubicBezTo>
                  <a:pt x="10710" y="13500"/>
                  <a:pt x="10620" y="13500"/>
                  <a:pt x="10530" y="13500"/>
                </a:cubicBezTo>
                <a:cubicBezTo>
                  <a:pt x="10530" y="13500"/>
                  <a:pt x="10530" y="13500"/>
                  <a:pt x="10530" y="13500"/>
                </a:cubicBezTo>
                <a:cubicBezTo>
                  <a:pt x="10305" y="13458"/>
                  <a:pt x="10125" y="13416"/>
                  <a:pt x="9945" y="13331"/>
                </a:cubicBezTo>
                <a:cubicBezTo>
                  <a:pt x="11565" y="12192"/>
                  <a:pt x="11565" y="12192"/>
                  <a:pt x="11565" y="12192"/>
                </a:cubicBezTo>
                <a:cubicBezTo>
                  <a:pt x="12780" y="10673"/>
                  <a:pt x="12780" y="10673"/>
                  <a:pt x="12780" y="10673"/>
                </a:cubicBezTo>
                <a:cubicBezTo>
                  <a:pt x="12825" y="10800"/>
                  <a:pt x="12870" y="10927"/>
                  <a:pt x="12915" y="11053"/>
                </a:cubicBezTo>
                <a:cubicBezTo>
                  <a:pt x="13095" y="11897"/>
                  <a:pt x="12690" y="12783"/>
                  <a:pt x="11925" y="13205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5" name="Shape 405"/>
          <p:cNvSpPr/>
          <p:nvPr/>
        </p:nvSpPr>
        <p:spPr>
          <a:xfrm>
            <a:off x="8993586" y="6090040"/>
            <a:ext cx="774840" cy="774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8" h="21428" extrusionOk="0">
                <a:moveTo>
                  <a:pt x="10583" y="1"/>
                </a:moveTo>
                <a:cubicBezTo>
                  <a:pt x="4661" y="88"/>
                  <a:pt x="-86" y="4966"/>
                  <a:pt x="1" y="10845"/>
                </a:cubicBezTo>
                <a:cubicBezTo>
                  <a:pt x="88" y="16767"/>
                  <a:pt x="4966" y="21514"/>
                  <a:pt x="10845" y="21427"/>
                </a:cubicBezTo>
                <a:cubicBezTo>
                  <a:pt x="16767" y="21340"/>
                  <a:pt x="21514" y="16462"/>
                  <a:pt x="21427" y="10583"/>
                </a:cubicBezTo>
                <a:cubicBezTo>
                  <a:pt x="21340" y="4661"/>
                  <a:pt x="16462" y="-86"/>
                  <a:pt x="10583" y="1"/>
                </a:cubicBezTo>
                <a:close/>
                <a:moveTo>
                  <a:pt x="10845" y="19162"/>
                </a:moveTo>
                <a:cubicBezTo>
                  <a:pt x="6141" y="19206"/>
                  <a:pt x="2309" y="15504"/>
                  <a:pt x="2266" y="10845"/>
                </a:cubicBezTo>
                <a:cubicBezTo>
                  <a:pt x="2222" y="6141"/>
                  <a:pt x="5924" y="2309"/>
                  <a:pt x="10583" y="2266"/>
                </a:cubicBezTo>
                <a:cubicBezTo>
                  <a:pt x="15287" y="2222"/>
                  <a:pt x="19119" y="5924"/>
                  <a:pt x="19162" y="10583"/>
                </a:cubicBezTo>
                <a:cubicBezTo>
                  <a:pt x="19206" y="15287"/>
                  <a:pt x="15504" y="19119"/>
                  <a:pt x="10845" y="19162"/>
                </a:cubicBezTo>
                <a:close/>
                <a:moveTo>
                  <a:pt x="5662" y="15722"/>
                </a:moveTo>
                <a:cubicBezTo>
                  <a:pt x="5662" y="15722"/>
                  <a:pt x="10758" y="15025"/>
                  <a:pt x="12891" y="12848"/>
                </a:cubicBezTo>
                <a:cubicBezTo>
                  <a:pt x="15069" y="10670"/>
                  <a:pt x="15766" y="5619"/>
                  <a:pt x="15766" y="5619"/>
                </a:cubicBezTo>
                <a:cubicBezTo>
                  <a:pt x="15766" y="5619"/>
                  <a:pt x="10670" y="6316"/>
                  <a:pt x="8537" y="8449"/>
                </a:cubicBezTo>
                <a:cubicBezTo>
                  <a:pt x="6359" y="10627"/>
                  <a:pt x="5662" y="15722"/>
                  <a:pt x="5662" y="15722"/>
                </a:cubicBezTo>
                <a:close/>
                <a:moveTo>
                  <a:pt x="9625" y="9582"/>
                </a:moveTo>
                <a:cubicBezTo>
                  <a:pt x="10540" y="8667"/>
                  <a:pt x="12282" y="8014"/>
                  <a:pt x="13762" y="7622"/>
                </a:cubicBezTo>
                <a:cubicBezTo>
                  <a:pt x="13370" y="9103"/>
                  <a:pt x="12717" y="10845"/>
                  <a:pt x="11803" y="11759"/>
                </a:cubicBezTo>
                <a:cubicBezTo>
                  <a:pt x="11193" y="12369"/>
                  <a:pt x="10235" y="12369"/>
                  <a:pt x="9625" y="11759"/>
                </a:cubicBezTo>
                <a:cubicBezTo>
                  <a:pt x="9016" y="11149"/>
                  <a:pt x="9016" y="10191"/>
                  <a:pt x="9625" y="9582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6" name="Shape 406"/>
          <p:cNvSpPr/>
          <p:nvPr/>
        </p:nvSpPr>
        <p:spPr>
          <a:xfrm>
            <a:off x="15054316" y="4370392"/>
            <a:ext cx="557695" cy="5576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11" y="0"/>
                  <a:pt x="0" y="4811"/>
                  <a:pt x="0" y="10800"/>
                </a:cubicBezTo>
                <a:cubicBezTo>
                  <a:pt x="0" y="16789"/>
                  <a:pt x="4811" y="21600"/>
                  <a:pt x="10800" y="21600"/>
                </a:cubicBezTo>
                <a:cubicBezTo>
                  <a:pt x="16789" y="21600"/>
                  <a:pt x="21600" y="16789"/>
                  <a:pt x="21600" y="10800"/>
                </a:cubicBezTo>
                <a:cubicBezTo>
                  <a:pt x="21600" y="4811"/>
                  <a:pt x="16789" y="0"/>
                  <a:pt x="10800" y="0"/>
                </a:cubicBezTo>
                <a:close/>
                <a:moveTo>
                  <a:pt x="11684" y="19538"/>
                </a:moveTo>
                <a:cubicBezTo>
                  <a:pt x="11684" y="14678"/>
                  <a:pt x="11684" y="14678"/>
                  <a:pt x="11684" y="14678"/>
                </a:cubicBezTo>
                <a:cubicBezTo>
                  <a:pt x="9916" y="14678"/>
                  <a:pt x="9916" y="14678"/>
                  <a:pt x="9916" y="14678"/>
                </a:cubicBezTo>
                <a:cubicBezTo>
                  <a:pt x="9916" y="19538"/>
                  <a:pt x="9916" y="19538"/>
                  <a:pt x="9916" y="19538"/>
                </a:cubicBezTo>
                <a:cubicBezTo>
                  <a:pt x="5744" y="19145"/>
                  <a:pt x="2455" y="15856"/>
                  <a:pt x="2062" y="11684"/>
                </a:cubicBezTo>
                <a:cubicBezTo>
                  <a:pt x="6922" y="11684"/>
                  <a:pt x="6922" y="11684"/>
                  <a:pt x="6922" y="11684"/>
                </a:cubicBezTo>
                <a:cubicBezTo>
                  <a:pt x="6922" y="9916"/>
                  <a:pt x="6922" y="9916"/>
                  <a:pt x="6922" y="9916"/>
                </a:cubicBezTo>
                <a:cubicBezTo>
                  <a:pt x="2062" y="9916"/>
                  <a:pt x="2062" y="9916"/>
                  <a:pt x="2062" y="9916"/>
                </a:cubicBezTo>
                <a:cubicBezTo>
                  <a:pt x="2455" y="5744"/>
                  <a:pt x="5744" y="2455"/>
                  <a:pt x="9916" y="2062"/>
                </a:cubicBezTo>
                <a:cubicBezTo>
                  <a:pt x="9916" y="6922"/>
                  <a:pt x="9916" y="6922"/>
                  <a:pt x="9916" y="6922"/>
                </a:cubicBezTo>
                <a:cubicBezTo>
                  <a:pt x="11684" y="6922"/>
                  <a:pt x="11684" y="6922"/>
                  <a:pt x="11684" y="6922"/>
                </a:cubicBezTo>
                <a:cubicBezTo>
                  <a:pt x="11684" y="2062"/>
                  <a:pt x="11684" y="2062"/>
                  <a:pt x="11684" y="2062"/>
                </a:cubicBezTo>
                <a:cubicBezTo>
                  <a:pt x="15856" y="2455"/>
                  <a:pt x="19145" y="5744"/>
                  <a:pt x="19538" y="9916"/>
                </a:cubicBezTo>
                <a:cubicBezTo>
                  <a:pt x="14678" y="9916"/>
                  <a:pt x="14678" y="9916"/>
                  <a:pt x="14678" y="9916"/>
                </a:cubicBezTo>
                <a:cubicBezTo>
                  <a:pt x="14678" y="11684"/>
                  <a:pt x="14678" y="11684"/>
                  <a:pt x="14678" y="11684"/>
                </a:cubicBezTo>
                <a:cubicBezTo>
                  <a:pt x="19538" y="11684"/>
                  <a:pt x="19538" y="11684"/>
                  <a:pt x="19538" y="11684"/>
                </a:cubicBezTo>
                <a:cubicBezTo>
                  <a:pt x="19145" y="15856"/>
                  <a:pt x="15856" y="19145"/>
                  <a:pt x="11684" y="19538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7" name="Shape 407"/>
          <p:cNvSpPr/>
          <p:nvPr/>
        </p:nvSpPr>
        <p:spPr>
          <a:xfrm>
            <a:off x="7110476" y="3541631"/>
            <a:ext cx="508303" cy="508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94" y="0"/>
                </a:moveTo>
                <a:cubicBezTo>
                  <a:pt x="4521" y="603"/>
                  <a:pt x="603" y="4521"/>
                  <a:pt x="0" y="9494"/>
                </a:cubicBezTo>
                <a:cubicBezTo>
                  <a:pt x="9494" y="9494"/>
                  <a:pt x="9494" y="9494"/>
                  <a:pt x="9494" y="9494"/>
                </a:cubicBezTo>
                <a:lnTo>
                  <a:pt x="9494" y="0"/>
                </a:lnTo>
                <a:close/>
                <a:moveTo>
                  <a:pt x="12156" y="50"/>
                </a:moveTo>
                <a:cubicBezTo>
                  <a:pt x="12156" y="10900"/>
                  <a:pt x="12156" y="10900"/>
                  <a:pt x="12156" y="10900"/>
                </a:cubicBezTo>
                <a:cubicBezTo>
                  <a:pt x="12156" y="11604"/>
                  <a:pt x="11604" y="12207"/>
                  <a:pt x="10900" y="12207"/>
                </a:cubicBezTo>
                <a:cubicBezTo>
                  <a:pt x="0" y="12207"/>
                  <a:pt x="0" y="12207"/>
                  <a:pt x="0" y="12207"/>
                </a:cubicBezTo>
                <a:cubicBezTo>
                  <a:pt x="703" y="17531"/>
                  <a:pt x="5274" y="21600"/>
                  <a:pt x="10750" y="21600"/>
                </a:cubicBezTo>
                <a:cubicBezTo>
                  <a:pt x="16727" y="21600"/>
                  <a:pt x="21600" y="16778"/>
                  <a:pt x="21600" y="10800"/>
                </a:cubicBezTo>
                <a:cubicBezTo>
                  <a:pt x="21600" y="5274"/>
                  <a:pt x="17481" y="753"/>
                  <a:pt x="12156" y="5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8" name="Shape 408"/>
          <p:cNvSpPr/>
          <p:nvPr/>
        </p:nvSpPr>
        <p:spPr>
          <a:xfrm>
            <a:off x="8676922" y="5315099"/>
            <a:ext cx="454447" cy="4563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2" y="0"/>
                  <a:pt x="0" y="4822"/>
                  <a:pt x="0" y="10800"/>
                </a:cubicBezTo>
                <a:cubicBezTo>
                  <a:pt x="0" y="16778"/>
                  <a:pt x="4822" y="21600"/>
                  <a:pt x="10800" y="21600"/>
                </a:cubicBezTo>
                <a:cubicBezTo>
                  <a:pt x="16778" y="21600"/>
                  <a:pt x="21600" y="16778"/>
                  <a:pt x="21600" y="10800"/>
                </a:cubicBezTo>
                <a:cubicBezTo>
                  <a:pt x="21600" y="4822"/>
                  <a:pt x="16778" y="0"/>
                  <a:pt x="10800" y="0"/>
                </a:cubicBezTo>
                <a:close/>
                <a:moveTo>
                  <a:pt x="17280" y="9494"/>
                </a:moveTo>
                <a:cubicBezTo>
                  <a:pt x="17280" y="12106"/>
                  <a:pt x="17280" y="12106"/>
                  <a:pt x="17280" y="12106"/>
                </a:cubicBezTo>
                <a:cubicBezTo>
                  <a:pt x="4320" y="12106"/>
                  <a:pt x="4320" y="12106"/>
                  <a:pt x="4320" y="12106"/>
                </a:cubicBezTo>
                <a:cubicBezTo>
                  <a:pt x="4320" y="9494"/>
                  <a:pt x="4320" y="9494"/>
                  <a:pt x="4320" y="9494"/>
                </a:cubicBezTo>
                <a:lnTo>
                  <a:pt x="17280" y="9494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8481986" y="9297988"/>
            <a:ext cx="596239" cy="5962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2" y="0"/>
                  <a:pt x="0" y="4822"/>
                  <a:pt x="0" y="10800"/>
                </a:cubicBezTo>
                <a:cubicBezTo>
                  <a:pt x="0" y="16778"/>
                  <a:pt x="4822" y="21600"/>
                  <a:pt x="10800" y="21600"/>
                </a:cubicBezTo>
                <a:cubicBezTo>
                  <a:pt x="16778" y="21600"/>
                  <a:pt x="21600" y="16778"/>
                  <a:pt x="21600" y="10800"/>
                </a:cubicBezTo>
                <a:cubicBezTo>
                  <a:pt x="21600" y="4822"/>
                  <a:pt x="16778" y="0"/>
                  <a:pt x="10800" y="0"/>
                </a:cubicBezTo>
                <a:close/>
                <a:moveTo>
                  <a:pt x="12106" y="12106"/>
                </a:moveTo>
                <a:cubicBezTo>
                  <a:pt x="12106" y="17280"/>
                  <a:pt x="12106" y="17280"/>
                  <a:pt x="12106" y="17280"/>
                </a:cubicBezTo>
                <a:cubicBezTo>
                  <a:pt x="9494" y="17280"/>
                  <a:pt x="9494" y="17280"/>
                  <a:pt x="9494" y="17280"/>
                </a:cubicBezTo>
                <a:cubicBezTo>
                  <a:pt x="9494" y="12106"/>
                  <a:pt x="9494" y="12106"/>
                  <a:pt x="9494" y="12106"/>
                </a:cubicBezTo>
                <a:cubicBezTo>
                  <a:pt x="4320" y="12106"/>
                  <a:pt x="4320" y="12106"/>
                  <a:pt x="4320" y="12106"/>
                </a:cubicBezTo>
                <a:cubicBezTo>
                  <a:pt x="4320" y="9494"/>
                  <a:pt x="4320" y="9494"/>
                  <a:pt x="4320" y="9494"/>
                </a:cubicBezTo>
                <a:cubicBezTo>
                  <a:pt x="9494" y="9494"/>
                  <a:pt x="9494" y="9494"/>
                  <a:pt x="9494" y="9494"/>
                </a:cubicBezTo>
                <a:cubicBezTo>
                  <a:pt x="9494" y="4320"/>
                  <a:pt x="9494" y="4320"/>
                  <a:pt x="9494" y="4320"/>
                </a:cubicBezTo>
                <a:cubicBezTo>
                  <a:pt x="12106" y="4320"/>
                  <a:pt x="12106" y="4320"/>
                  <a:pt x="12106" y="4320"/>
                </a:cubicBezTo>
                <a:cubicBezTo>
                  <a:pt x="12106" y="9494"/>
                  <a:pt x="12106" y="9494"/>
                  <a:pt x="12106" y="9494"/>
                </a:cubicBezTo>
                <a:cubicBezTo>
                  <a:pt x="17280" y="9494"/>
                  <a:pt x="17280" y="9494"/>
                  <a:pt x="17280" y="9494"/>
                </a:cubicBezTo>
                <a:cubicBezTo>
                  <a:pt x="17280" y="12106"/>
                  <a:pt x="17280" y="12106"/>
                  <a:pt x="17280" y="12106"/>
                </a:cubicBezTo>
                <a:lnTo>
                  <a:pt x="12106" y="12106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14181410" y="4048316"/>
            <a:ext cx="755651" cy="755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2" y="0"/>
                  <a:pt x="0" y="4822"/>
                  <a:pt x="0" y="10800"/>
                </a:cubicBezTo>
                <a:cubicBezTo>
                  <a:pt x="0" y="16778"/>
                  <a:pt x="4822" y="21600"/>
                  <a:pt x="10800" y="21600"/>
                </a:cubicBezTo>
                <a:cubicBezTo>
                  <a:pt x="16778" y="21600"/>
                  <a:pt x="21600" y="16778"/>
                  <a:pt x="21600" y="10800"/>
                </a:cubicBezTo>
                <a:cubicBezTo>
                  <a:pt x="21600" y="4822"/>
                  <a:pt x="16778" y="0"/>
                  <a:pt x="10800" y="0"/>
                </a:cubicBezTo>
                <a:close/>
                <a:moveTo>
                  <a:pt x="13010" y="10800"/>
                </a:moveTo>
                <a:cubicBezTo>
                  <a:pt x="16979" y="14718"/>
                  <a:pt x="16979" y="14718"/>
                  <a:pt x="16979" y="14718"/>
                </a:cubicBezTo>
                <a:cubicBezTo>
                  <a:pt x="14718" y="16979"/>
                  <a:pt x="14718" y="16979"/>
                  <a:pt x="14718" y="16979"/>
                </a:cubicBezTo>
                <a:cubicBezTo>
                  <a:pt x="10800" y="13010"/>
                  <a:pt x="10800" y="13010"/>
                  <a:pt x="10800" y="13010"/>
                </a:cubicBezTo>
                <a:cubicBezTo>
                  <a:pt x="6882" y="16979"/>
                  <a:pt x="6882" y="16979"/>
                  <a:pt x="6882" y="16979"/>
                </a:cubicBezTo>
                <a:cubicBezTo>
                  <a:pt x="4621" y="14718"/>
                  <a:pt x="4621" y="14718"/>
                  <a:pt x="4621" y="14718"/>
                </a:cubicBezTo>
                <a:cubicBezTo>
                  <a:pt x="8590" y="10800"/>
                  <a:pt x="8590" y="10800"/>
                  <a:pt x="8590" y="10800"/>
                </a:cubicBezTo>
                <a:cubicBezTo>
                  <a:pt x="4621" y="6882"/>
                  <a:pt x="4621" y="6882"/>
                  <a:pt x="4621" y="6882"/>
                </a:cubicBezTo>
                <a:cubicBezTo>
                  <a:pt x="6882" y="4621"/>
                  <a:pt x="6882" y="4621"/>
                  <a:pt x="6882" y="4621"/>
                </a:cubicBezTo>
                <a:cubicBezTo>
                  <a:pt x="10800" y="8590"/>
                  <a:pt x="10800" y="8590"/>
                  <a:pt x="10800" y="8590"/>
                </a:cubicBezTo>
                <a:cubicBezTo>
                  <a:pt x="14718" y="4621"/>
                  <a:pt x="14718" y="4621"/>
                  <a:pt x="14718" y="4621"/>
                </a:cubicBezTo>
                <a:cubicBezTo>
                  <a:pt x="16979" y="6882"/>
                  <a:pt x="16979" y="6882"/>
                  <a:pt x="16979" y="6882"/>
                </a:cubicBezTo>
                <a:cubicBezTo>
                  <a:pt x="13010" y="10800"/>
                  <a:pt x="13010" y="10800"/>
                  <a:pt x="13010" y="1080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11019335" y="2809893"/>
            <a:ext cx="700219" cy="700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6595" y="5005"/>
                </a:moveTo>
                <a:cubicBezTo>
                  <a:pt x="16595" y="5005"/>
                  <a:pt x="16595" y="5005"/>
                  <a:pt x="16595" y="5005"/>
                </a:cubicBezTo>
                <a:cubicBezTo>
                  <a:pt x="16595" y="5005"/>
                  <a:pt x="16595" y="5005"/>
                  <a:pt x="16595" y="5005"/>
                </a:cubicBezTo>
                <a:close/>
                <a:moveTo>
                  <a:pt x="2590" y="10800"/>
                </a:moveTo>
                <a:cubicBezTo>
                  <a:pt x="2590" y="6278"/>
                  <a:pt x="6278" y="2590"/>
                  <a:pt x="10800" y="2590"/>
                </a:cubicBezTo>
                <a:cubicBezTo>
                  <a:pt x="12776" y="2590"/>
                  <a:pt x="14576" y="3293"/>
                  <a:pt x="15980" y="4434"/>
                </a:cubicBezTo>
                <a:cubicBezTo>
                  <a:pt x="4434" y="15980"/>
                  <a:pt x="4434" y="15980"/>
                  <a:pt x="4434" y="15980"/>
                </a:cubicBezTo>
                <a:cubicBezTo>
                  <a:pt x="3293" y="14576"/>
                  <a:pt x="2590" y="12776"/>
                  <a:pt x="2590" y="10800"/>
                </a:cubicBezTo>
                <a:close/>
                <a:moveTo>
                  <a:pt x="5005" y="16595"/>
                </a:moveTo>
                <a:cubicBezTo>
                  <a:pt x="5005" y="16595"/>
                  <a:pt x="5005" y="16595"/>
                  <a:pt x="5005" y="16595"/>
                </a:cubicBezTo>
                <a:cubicBezTo>
                  <a:pt x="5005" y="16595"/>
                  <a:pt x="5005" y="16595"/>
                  <a:pt x="5005" y="16595"/>
                </a:cubicBezTo>
                <a:close/>
                <a:moveTo>
                  <a:pt x="10800" y="19010"/>
                </a:moveTo>
                <a:cubicBezTo>
                  <a:pt x="8824" y="19010"/>
                  <a:pt x="7024" y="18307"/>
                  <a:pt x="5620" y="17166"/>
                </a:cubicBezTo>
                <a:cubicBezTo>
                  <a:pt x="17166" y="5620"/>
                  <a:pt x="17166" y="5620"/>
                  <a:pt x="17166" y="5620"/>
                </a:cubicBezTo>
                <a:cubicBezTo>
                  <a:pt x="18307" y="7024"/>
                  <a:pt x="19010" y="8824"/>
                  <a:pt x="19010" y="10800"/>
                </a:cubicBezTo>
                <a:cubicBezTo>
                  <a:pt x="19010" y="15322"/>
                  <a:pt x="15322" y="19010"/>
                  <a:pt x="10800" y="19010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6637417" y="6137479"/>
            <a:ext cx="593998" cy="5939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0" h="21420" extrusionOk="0">
                <a:moveTo>
                  <a:pt x="10573" y="1"/>
                </a:moveTo>
                <a:cubicBezTo>
                  <a:pt x="4649" y="47"/>
                  <a:pt x="-90" y="4923"/>
                  <a:pt x="1" y="10847"/>
                </a:cubicBezTo>
                <a:cubicBezTo>
                  <a:pt x="47" y="16771"/>
                  <a:pt x="4923" y="21510"/>
                  <a:pt x="10847" y="21419"/>
                </a:cubicBezTo>
                <a:cubicBezTo>
                  <a:pt x="16771" y="21373"/>
                  <a:pt x="21510" y="16497"/>
                  <a:pt x="21419" y="10573"/>
                </a:cubicBezTo>
                <a:cubicBezTo>
                  <a:pt x="21373" y="4649"/>
                  <a:pt x="16497" y="-90"/>
                  <a:pt x="10573" y="1"/>
                </a:cubicBezTo>
                <a:close/>
                <a:moveTo>
                  <a:pt x="11758" y="3556"/>
                </a:moveTo>
                <a:cubicBezTo>
                  <a:pt x="12852" y="3556"/>
                  <a:pt x="13171" y="4194"/>
                  <a:pt x="13171" y="4923"/>
                </a:cubicBezTo>
                <a:cubicBezTo>
                  <a:pt x="13171" y="5834"/>
                  <a:pt x="12442" y="6654"/>
                  <a:pt x="11211" y="6654"/>
                </a:cubicBezTo>
                <a:cubicBezTo>
                  <a:pt x="10163" y="6654"/>
                  <a:pt x="9662" y="6153"/>
                  <a:pt x="9707" y="5287"/>
                </a:cubicBezTo>
                <a:cubicBezTo>
                  <a:pt x="9707" y="4558"/>
                  <a:pt x="10300" y="3556"/>
                  <a:pt x="11758" y="3556"/>
                </a:cubicBezTo>
                <a:close/>
                <a:moveTo>
                  <a:pt x="8978" y="17409"/>
                </a:moveTo>
                <a:cubicBezTo>
                  <a:pt x="8204" y="17409"/>
                  <a:pt x="7657" y="16953"/>
                  <a:pt x="8204" y="14994"/>
                </a:cubicBezTo>
                <a:cubicBezTo>
                  <a:pt x="9024" y="11439"/>
                  <a:pt x="9024" y="11439"/>
                  <a:pt x="9024" y="11439"/>
                </a:cubicBezTo>
                <a:cubicBezTo>
                  <a:pt x="9206" y="10892"/>
                  <a:pt x="9206" y="10664"/>
                  <a:pt x="9024" y="10664"/>
                </a:cubicBezTo>
                <a:cubicBezTo>
                  <a:pt x="8842" y="10664"/>
                  <a:pt x="7839" y="11029"/>
                  <a:pt x="7292" y="11439"/>
                </a:cubicBezTo>
                <a:cubicBezTo>
                  <a:pt x="6928" y="10801"/>
                  <a:pt x="6928" y="10801"/>
                  <a:pt x="6928" y="10801"/>
                </a:cubicBezTo>
                <a:cubicBezTo>
                  <a:pt x="8705" y="9297"/>
                  <a:pt x="10801" y="8432"/>
                  <a:pt x="11713" y="8432"/>
                </a:cubicBezTo>
                <a:cubicBezTo>
                  <a:pt x="12442" y="8432"/>
                  <a:pt x="12578" y="9297"/>
                  <a:pt x="12214" y="10664"/>
                </a:cubicBezTo>
                <a:cubicBezTo>
                  <a:pt x="11211" y="14356"/>
                  <a:pt x="11211" y="14356"/>
                  <a:pt x="11211" y="14356"/>
                </a:cubicBezTo>
                <a:cubicBezTo>
                  <a:pt x="11029" y="15039"/>
                  <a:pt x="11120" y="15267"/>
                  <a:pt x="11302" y="15267"/>
                </a:cubicBezTo>
                <a:cubicBezTo>
                  <a:pt x="11530" y="15267"/>
                  <a:pt x="12259" y="14994"/>
                  <a:pt x="12988" y="14401"/>
                </a:cubicBezTo>
                <a:cubicBezTo>
                  <a:pt x="13399" y="14994"/>
                  <a:pt x="13399" y="14994"/>
                  <a:pt x="13399" y="14994"/>
                </a:cubicBezTo>
                <a:cubicBezTo>
                  <a:pt x="11621" y="16725"/>
                  <a:pt x="9707" y="17409"/>
                  <a:pt x="8978" y="17409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3" name="Shape 413"/>
          <p:cNvSpPr/>
          <p:nvPr/>
        </p:nvSpPr>
        <p:spPr>
          <a:xfrm>
            <a:off x="8254089" y="7113799"/>
            <a:ext cx="824931" cy="8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0" h="21420" extrusionOk="0">
                <a:moveTo>
                  <a:pt x="10573" y="1"/>
                </a:moveTo>
                <a:cubicBezTo>
                  <a:pt x="4649" y="47"/>
                  <a:pt x="-90" y="4923"/>
                  <a:pt x="1" y="10847"/>
                </a:cubicBezTo>
                <a:cubicBezTo>
                  <a:pt x="47" y="16771"/>
                  <a:pt x="4923" y="21510"/>
                  <a:pt x="10847" y="21419"/>
                </a:cubicBezTo>
                <a:cubicBezTo>
                  <a:pt x="16771" y="21373"/>
                  <a:pt x="21510" y="16497"/>
                  <a:pt x="21419" y="10573"/>
                </a:cubicBezTo>
                <a:cubicBezTo>
                  <a:pt x="21373" y="4649"/>
                  <a:pt x="16497" y="-90"/>
                  <a:pt x="10573" y="1"/>
                </a:cubicBezTo>
                <a:close/>
                <a:moveTo>
                  <a:pt x="10528" y="17226"/>
                </a:moveTo>
                <a:cubicBezTo>
                  <a:pt x="10482" y="17226"/>
                  <a:pt x="10482" y="17226"/>
                  <a:pt x="10482" y="17226"/>
                </a:cubicBezTo>
                <a:cubicBezTo>
                  <a:pt x="9571" y="17226"/>
                  <a:pt x="8933" y="16543"/>
                  <a:pt x="8933" y="15632"/>
                </a:cubicBezTo>
                <a:cubicBezTo>
                  <a:pt x="8978" y="14766"/>
                  <a:pt x="9616" y="14128"/>
                  <a:pt x="10528" y="14128"/>
                </a:cubicBezTo>
                <a:cubicBezTo>
                  <a:pt x="10573" y="14128"/>
                  <a:pt x="10573" y="14128"/>
                  <a:pt x="10573" y="14128"/>
                </a:cubicBezTo>
                <a:cubicBezTo>
                  <a:pt x="11485" y="14128"/>
                  <a:pt x="12123" y="14811"/>
                  <a:pt x="12123" y="15723"/>
                </a:cubicBezTo>
                <a:cubicBezTo>
                  <a:pt x="12077" y="16634"/>
                  <a:pt x="11439" y="17226"/>
                  <a:pt x="10528" y="17226"/>
                </a:cubicBezTo>
                <a:close/>
                <a:moveTo>
                  <a:pt x="14356" y="9616"/>
                </a:moveTo>
                <a:cubicBezTo>
                  <a:pt x="14173" y="9935"/>
                  <a:pt x="13672" y="10300"/>
                  <a:pt x="13080" y="10756"/>
                </a:cubicBezTo>
                <a:cubicBezTo>
                  <a:pt x="12442" y="11211"/>
                  <a:pt x="12442" y="11211"/>
                  <a:pt x="12442" y="11211"/>
                </a:cubicBezTo>
                <a:cubicBezTo>
                  <a:pt x="12077" y="11485"/>
                  <a:pt x="11849" y="11758"/>
                  <a:pt x="11758" y="12032"/>
                </a:cubicBezTo>
                <a:cubicBezTo>
                  <a:pt x="11713" y="12214"/>
                  <a:pt x="11667" y="12259"/>
                  <a:pt x="11667" y="12715"/>
                </a:cubicBezTo>
                <a:cubicBezTo>
                  <a:pt x="11667" y="12806"/>
                  <a:pt x="11667" y="12806"/>
                  <a:pt x="11667" y="12806"/>
                </a:cubicBezTo>
                <a:cubicBezTo>
                  <a:pt x="9161" y="12806"/>
                  <a:pt x="9161" y="12806"/>
                  <a:pt x="9161" y="12806"/>
                </a:cubicBezTo>
                <a:cubicBezTo>
                  <a:pt x="9206" y="12578"/>
                  <a:pt x="9206" y="12578"/>
                  <a:pt x="9206" y="12578"/>
                </a:cubicBezTo>
                <a:cubicBezTo>
                  <a:pt x="9206" y="11713"/>
                  <a:pt x="9252" y="11211"/>
                  <a:pt x="9616" y="10801"/>
                </a:cubicBezTo>
                <a:cubicBezTo>
                  <a:pt x="10163" y="10118"/>
                  <a:pt x="11394" y="9297"/>
                  <a:pt x="11485" y="9297"/>
                </a:cubicBezTo>
                <a:cubicBezTo>
                  <a:pt x="11621" y="9161"/>
                  <a:pt x="11804" y="8978"/>
                  <a:pt x="11895" y="8842"/>
                </a:cubicBezTo>
                <a:cubicBezTo>
                  <a:pt x="12168" y="8477"/>
                  <a:pt x="12305" y="8204"/>
                  <a:pt x="12305" y="7885"/>
                </a:cubicBezTo>
                <a:cubicBezTo>
                  <a:pt x="12305" y="7520"/>
                  <a:pt x="12168" y="7156"/>
                  <a:pt x="11940" y="6837"/>
                </a:cubicBezTo>
                <a:cubicBezTo>
                  <a:pt x="11713" y="6518"/>
                  <a:pt x="11302" y="6381"/>
                  <a:pt x="10710" y="6381"/>
                </a:cubicBezTo>
                <a:cubicBezTo>
                  <a:pt x="10118" y="6381"/>
                  <a:pt x="9707" y="6563"/>
                  <a:pt x="9434" y="6928"/>
                </a:cubicBezTo>
                <a:cubicBezTo>
                  <a:pt x="9206" y="7338"/>
                  <a:pt x="9069" y="7748"/>
                  <a:pt x="9069" y="8204"/>
                </a:cubicBezTo>
                <a:cubicBezTo>
                  <a:pt x="9069" y="8295"/>
                  <a:pt x="9069" y="8295"/>
                  <a:pt x="9069" y="8295"/>
                </a:cubicBezTo>
                <a:cubicBezTo>
                  <a:pt x="6518" y="8295"/>
                  <a:pt x="6518" y="8295"/>
                  <a:pt x="6518" y="8295"/>
                </a:cubicBezTo>
                <a:cubicBezTo>
                  <a:pt x="6518" y="8204"/>
                  <a:pt x="6518" y="8204"/>
                  <a:pt x="6518" y="8204"/>
                </a:cubicBezTo>
                <a:cubicBezTo>
                  <a:pt x="6563" y="6609"/>
                  <a:pt x="7110" y="5469"/>
                  <a:pt x="8158" y="4832"/>
                </a:cubicBezTo>
                <a:cubicBezTo>
                  <a:pt x="8842" y="4376"/>
                  <a:pt x="9662" y="4194"/>
                  <a:pt x="10619" y="4194"/>
                </a:cubicBezTo>
                <a:cubicBezTo>
                  <a:pt x="11849" y="4194"/>
                  <a:pt x="12897" y="4467"/>
                  <a:pt x="13718" y="5059"/>
                </a:cubicBezTo>
                <a:cubicBezTo>
                  <a:pt x="14583" y="5697"/>
                  <a:pt x="14994" y="6609"/>
                  <a:pt x="14994" y="7794"/>
                </a:cubicBezTo>
                <a:cubicBezTo>
                  <a:pt x="14994" y="8432"/>
                  <a:pt x="14766" y="9069"/>
                  <a:pt x="14356" y="9616"/>
                </a:cubicBez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13287497" y="6748047"/>
            <a:ext cx="1393431" cy="1393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6849"/>
                </a:moveTo>
                <a:cubicBezTo>
                  <a:pt x="11810" y="6849"/>
                  <a:pt x="12293" y="6366"/>
                  <a:pt x="12293" y="5356"/>
                </a:cubicBezTo>
                <a:cubicBezTo>
                  <a:pt x="12293" y="4346"/>
                  <a:pt x="11810" y="3820"/>
                  <a:pt x="10800" y="3820"/>
                </a:cubicBezTo>
                <a:cubicBezTo>
                  <a:pt x="9790" y="3820"/>
                  <a:pt x="9307" y="4346"/>
                  <a:pt x="9307" y="5356"/>
                </a:cubicBezTo>
                <a:cubicBezTo>
                  <a:pt x="9307" y="6366"/>
                  <a:pt x="9790" y="6849"/>
                  <a:pt x="10800" y="6849"/>
                </a:cubicBezTo>
                <a:close/>
                <a:moveTo>
                  <a:pt x="12995" y="7420"/>
                </a:moveTo>
                <a:cubicBezTo>
                  <a:pt x="8605" y="7420"/>
                  <a:pt x="8605" y="7420"/>
                  <a:pt x="8605" y="7420"/>
                </a:cubicBezTo>
                <a:cubicBezTo>
                  <a:pt x="8385" y="7420"/>
                  <a:pt x="8210" y="7507"/>
                  <a:pt x="8078" y="7639"/>
                </a:cubicBezTo>
                <a:cubicBezTo>
                  <a:pt x="7946" y="7771"/>
                  <a:pt x="7902" y="7946"/>
                  <a:pt x="7902" y="8122"/>
                </a:cubicBezTo>
                <a:cubicBezTo>
                  <a:pt x="7902" y="12556"/>
                  <a:pt x="7902" y="12556"/>
                  <a:pt x="7902" y="12556"/>
                </a:cubicBezTo>
                <a:cubicBezTo>
                  <a:pt x="9132" y="12556"/>
                  <a:pt x="9132" y="12556"/>
                  <a:pt x="9132" y="12556"/>
                </a:cubicBezTo>
                <a:cubicBezTo>
                  <a:pt x="9132" y="17780"/>
                  <a:pt x="9132" y="17780"/>
                  <a:pt x="9132" y="17780"/>
                </a:cubicBezTo>
                <a:cubicBezTo>
                  <a:pt x="12468" y="17780"/>
                  <a:pt x="12468" y="17780"/>
                  <a:pt x="12468" y="17780"/>
                </a:cubicBezTo>
                <a:cubicBezTo>
                  <a:pt x="12468" y="12556"/>
                  <a:pt x="12468" y="12556"/>
                  <a:pt x="12468" y="12556"/>
                </a:cubicBezTo>
                <a:cubicBezTo>
                  <a:pt x="13698" y="12556"/>
                  <a:pt x="13698" y="12556"/>
                  <a:pt x="13698" y="12556"/>
                </a:cubicBezTo>
                <a:cubicBezTo>
                  <a:pt x="13698" y="8122"/>
                  <a:pt x="13698" y="8122"/>
                  <a:pt x="13698" y="8122"/>
                </a:cubicBezTo>
                <a:cubicBezTo>
                  <a:pt x="13698" y="7946"/>
                  <a:pt x="13654" y="7771"/>
                  <a:pt x="13478" y="7639"/>
                </a:cubicBezTo>
                <a:cubicBezTo>
                  <a:pt x="13346" y="7507"/>
                  <a:pt x="13215" y="7420"/>
                  <a:pt x="12995" y="7420"/>
                </a:cubicBezTo>
                <a:close/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0800" y="19624"/>
                </a:moveTo>
                <a:cubicBezTo>
                  <a:pt x="5927" y="19624"/>
                  <a:pt x="1976" y="15673"/>
                  <a:pt x="1976" y="10800"/>
                </a:cubicBezTo>
                <a:cubicBezTo>
                  <a:pt x="1976" y="5927"/>
                  <a:pt x="5927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5673"/>
                  <a:pt x="15673" y="19624"/>
                  <a:pt x="10800" y="19624"/>
                </a:cubicBez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5" name="Shape 415"/>
          <p:cNvSpPr/>
          <p:nvPr/>
        </p:nvSpPr>
        <p:spPr>
          <a:xfrm>
            <a:off x="11564180" y="6524328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2459" y="7902"/>
                </a:moveTo>
                <a:cubicBezTo>
                  <a:pt x="7946" y="10361"/>
                  <a:pt x="7946" y="10361"/>
                  <a:pt x="7946" y="10361"/>
                </a:cubicBezTo>
                <a:cubicBezTo>
                  <a:pt x="9659" y="11107"/>
                  <a:pt x="9659" y="11107"/>
                  <a:pt x="9659" y="11107"/>
                </a:cubicBezTo>
                <a:cubicBezTo>
                  <a:pt x="10932" y="11678"/>
                  <a:pt x="10932" y="11678"/>
                  <a:pt x="10932" y="11678"/>
                </a:cubicBezTo>
                <a:cubicBezTo>
                  <a:pt x="11985" y="12117"/>
                  <a:pt x="11985" y="12117"/>
                  <a:pt x="11985" y="12117"/>
                </a:cubicBezTo>
                <a:cubicBezTo>
                  <a:pt x="12161" y="12293"/>
                  <a:pt x="12249" y="12512"/>
                  <a:pt x="12249" y="12776"/>
                </a:cubicBezTo>
                <a:cubicBezTo>
                  <a:pt x="12249" y="13171"/>
                  <a:pt x="12117" y="13434"/>
                  <a:pt x="11854" y="13610"/>
                </a:cubicBezTo>
                <a:cubicBezTo>
                  <a:pt x="11590" y="13785"/>
                  <a:pt x="11283" y="13873"/>
                  <a:pt x="10932" y="13873"/>
                </a:cubicBezTo>
                <a:cubicBezTo>
                  <a:pt x="10010" y="13873"/>
                  <a:pt x="9220" y="13522"/>
                  <a:pt x="8517" y="12863"/>
                </a:cubicBezTo>
                <a:cubicBezTo>
                  <a:pt x="7024" y="14400"/>
                  <a:pt x="7024" y="14400"/>
                  <a:pt x="7024" y="14400"/>
                </a:cubicBezTo>
                <a:cubicBezTo>
                  <a:pt x="8034" y="15234"/>
                  <a:pt x="9088" y="15673"/>
                  <a:pt x="10317" y="15673"/>
                </a:cubicBezTo>
                <a:cubicBezTo>
                  <a:pt x="10317" y="17341"/>
                  <a:pt x="10317" y="17341"/>
                  <a:pt x="10317" y="17341"/>
                </a:cubicBezTo>
                <a:cubicBezTo>
                  <a:pt x="11546" y="17341"/>
                  <a:pt x="11546" y="17341"/>
                  <a:pt x="11546" y="17341"/>
                </a:cubicBezTo>
                <a:cubicBezTo>
                  <a:pt x="11546" y="15673"/>
                  <a:pt x="11546" y="15673"/>
                  <a:pt x="11546" y="15673"/>
                </a:cubicBezTo>
                <a:cubicBezTo>
                  <a:pt x="12293" y="15629"/>
                  <a:pt x="12951" y="15366"/>
                  <a:pt x="13478" y="14927"/>
                </a:cubicBezTo>
                <a:cubicBezTo>
                  <a:pt x="14049" y="14488"/>
                  <a:pt x="14400" y="13961"/>
                  <a:pt x="14532" y="13259"/>
                </a:cubicBezTo>
                <a:cubicBezTo>
                  <a:pt x="18527" y="15059"/>
                  <a:pt x="18527" y="15059"/>
                  <a:pt x="18527" y="15059"/>
                </a:cubicBezTo>
                <a:cubicBezTo>
                  <a:pt x="17034" y="17780"/>
                  <a:pt x="14137" y="19624"/>
                  <a:pt x="10800" y="19624"/>
                </a:cubicBezTo>
                <a:cubicBezTo>
                  <a:pt x="5927" y="19624"/>
                  <a:pt x="1976" y="15673"/>
                  <a:pt x="1976" y="10800"/>
                </a:cubicBezTo>
                <a:cubicBezTo>
                  <a:pt x="1976" y="9790"/>
                  <a:pt x="2151" y="8824"/>
                  <a:pt x="2459" y="7902"/>
                </a:cubicBezTo>
                <a:close/>
                <a:moveTo>
                  <a:pt x="13829" y="10624"/>
                </a:moveTo>
                <a:cubicBezTo>
                  <a:pt x="12117" y="9878"/>
                  <a:pt x="12117" y="9878"/>
                  <a:pt x="12117" y="9878"/>
                </a:cubicBezTo>
                <a:cubicBezTo>
                  <a:pt x="9790" y="8824"/>
                  <a:pt x="9790" y="8824"/>
                  <a:pt x="9790" y="8824"/>
                </a:cubicBezTo>
                <a:cubicBezTo>
                  <a:pt x="9746" y="8737"/>
                  <a:pt x="9702" y="8649"/>
                  <a:pt x="9702" y="8561"/>
                </a:cubicBezTo>
                <a:cubicBezTo>
                  <a:pt x="9702" y="8254"/>
                  <a:pt x="9834" y="8034"/>
                  <a:pt x="10098" y="7902"/>
                </a:cubicBezTo>
                <a:cubicBezTo>
                  <a:pt x="10361" y="7771"/>
                  <a:pt x="10668" y="7727"/>
                  <a:pt x="10976" y="7727"/>
                </a:cubicBezTo>
                <a:cubicBezTo>
                  <a:pt x="11634" y="7727"/>
                  <a:pt x="12249" y="7946"/>
                  <a:pt x="12863" y="8341"/>
                </a:cubicBezTo>
                <a:cubicBezTo>
                  <a:pt x="14268" y="6893"/>
                  <a:pt x="14268" y="6893"/>
                  <a:pt x="14268" y="6893"/>
                </a:cubicBezTo>
                <a:cubicBezTo>
                  <a:pt x="13434" y="6278"/>
                  <a:pt x="12556" y="5971"/>
                  <a:pt x="11546" y="5927"/>
                </a:cubicBezTo>
                <a:cubicBezTo>
                  <a:pt x="11546" y="4259"/>
                  <a:pt x="11546" y="4259"/>
                  <a:pt x="11546" y="4259"/>
                </a:cubicBezTo>
                <a:cubicBezTo>
                  <a:pt x="10317" y="4259"/>
                  <a:pt x="10317" y="4259"/>
                  <a:pt x="10317" y="4259"/>
                </a:cubicBezTo>
                <a:cubicBezTo>
                  <a:pt x="10317" y="5927"/>
                  <a:pt x="10317" y="5927"/>
                  <a:pt x="10317" y="5927"/>
                </a:cubicBezTo>
                <a:cubicBezTo>
                  <a:pt x="9615" y="5927"/>
                  <a:pt x="9044" y="6146"/>
                  <a:pt x="8561" y="6454"/>
                </a:cubicBezTo>
                <a:cubicBezTo>
                  <a:pt x="8034" y="6805"/>
                  <a:pt x="7727" y="7288"/>
                  <a:pt x="7507" y="7815"/>
                </a:cubicBezTo>
                <a:cubicBezTo>
                  <a:pt x="3424" y="5971"/>
                  <a:pt x="3424" y="5971"/>
                  <a:pt x="3424" y="5971"/>
                </a:cubicBezTo>
                <a:cubicBezTo>
                  <a:pt x="5005" y="3600"/>
                  <a:pt x="7727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1590"/>
                  <a:pt x="19493" y="12337"/>
                  <a:pt x="19317" y="13083"/>
                </a:cubicBezTo>
                <a:cubicBezTo>
                  <a:pt x="13829" y="10668"/>
                  <a:pt x="13829" y="10668"/>
                  <a:pt x="13829" y="10668"/>
                </a:cubicBezTo>
                <a:lnTo>
                  <a:pt x="13829" y="10624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6" name="Shape 416"/>
          <p:cNvSpPr/>
          <p:nvPr/>
        </p:nvSpPr>
        <p:spPr>
          <a:xfrm>
            <a:off x="9876845" y="4707278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2459" y="7946"/>
                </a:moveTo>
                <a:cubicBezTo>
                  <a:pt x="5312" y="9176"/>
                  <a:pt x="5312" y="9176"/>
                  <a:pt x="5312" y="9176"/>
                </a:cubicBezTo>
                <a:cubicBezTo>
                  <a:pt x="5093" y="9176"/>
                  <a:pt x="5093" y="9176"/>
                  <a:pt x="5093" y="9176"/>
                </a:cubicBezTo>
                <a:cubicBezTo>
                  <a:pt x="5093" y="10493"/>
                  <a:pt x="5093" y="10493"/>
                  <a:pt x="5093" y="10493"/>
                </a:cubicBezTo>
                <a:cubicBezTo>
                  <a:pt x="6102" y="10493"/>
                  <a:pt x="6102" y="10493"/>
                  <a:pt x="6102" y="10493"/>
                </a:cubicBezTo>
                <a:cubicBezTo>
                  <a:pt x="6102" y="10668"/>
                  <a:pt x="6059" y="10844"/>
                  <a:pt x="6059" y="11020"/>
                </a:cubicBezTo>
                <a:cubicBezTo>
                  <a:pt x="6059" y="11327"/>
                  <a:pt x="6059" y="11327"/>
                  <a:pt x="6059" y="11327"/>
                </a:cubicBezTo>
                <a:cubicBezTo>
                  <a:pt x="5093" y="11327"/>
                  <a:pt x="5093" y="11327"/>
                  <a:pt x="5093" y="11327"/>
                </a:cubicBezTo>
                <a:cubicBezTo>
                  <a:pt x="5093" y="12600"/>
                  <a:pt x="5093" y="12600"/>
                  <a:pt x="5093" y="12600"/>
                </a:cubicBezTo>
                <a:cubicBezTo>
                  <a:pt x="6278" y="12600"/>
                  <a:pt x="6278" y="12600"/>
                  <a:pt x="6278" y="12600"/>
                </a:cubicBezTo>
                <a:cubicBezTo>
                  <a:pt x="6410" y="13566"/>
                  <a:pt x="6761" y="14356"/>
                  <a:pt x="7288" y="14971"/>
                </a:cubicBezTo>
                <a:cubicBezTo>
                  <a:pt x="8298" y="16288"/>
                  <a:pt x="9922" y="17034"/>
                  <a:pt x="11678" y="17034"/>
                </a:cubicBezTo>
                <a:cubicBezTo>
                  <a:pt x="12820" y="17034"/>
                  <a:pt x="13873" y="16683"/>
                  <a:pt x="14488" y="16332"/>
                </a:cubicBezTo>
                <a:cubicBezTo>
                  <a:pt x="14049" y="14312"/>
                  <a:pt x="14049" y="14312"/>
                  <a:pt x="14049" y="14312"/>
                </a:cubicBezTo>
                <a:cubicBezTo>
                  <a:pt x="13698" y="14532"/>
                  <a:pt x="12820" y="14795"/>
                  <a:pt x="11985" y="14795"/>
                </a:cubicBezTo>
                <a:cubicBezTo>
                  <a:pt x="11107" y="14795"/>
                  <a:pt x="10229" y="14532"/>
                  <a:pt x="9659" y="13873"/>
                </a:cubicBezTo>
                <a:cubicBezTo>
                  <a:pt x="9395" y="13566"/>
                  <a:pt x="9220" y="13171"/>
                  <a:pt x="9088" y="12600"/>
                </a:cubicBezTo>
                <a:cubicBezTo>
                  <a:pt x="12995" y="12600"/>
                  <a:pt x="12995" y="12600"/>
                  <a:pt x="12995" y="12600"/>
                </a:cubicBezTo>
                <a:cubicBezTo>
                  <a:pt x="18527" y="15059"/>
                  <a:pt x="18527" y="15059"/>
                  <a:pt x="18527" y="15059"/>
                </a:cubicBezTo>
                <a:cubicBezTo>
                  <a:pt x="17034" y="17780"/>
                  <a:pt x="14137" y="19624"/>
                  <a:pt x="10800" y="19624"/>
                </a:cubicBezTo>
                <a:cubicBezTo>
                  <a:pt x="5927" y="19624"/>
                  <a:pt x="1976" y="15673"/>
                  <a:pt x="1976" y="10800"/>
                </a:cubicBezTo>
                <a:cubicBezTo>
                  <a:pt x="1976" y="9790"/>
                  <a:pt x="2151" y="8824"/>
                  <a:pt x="2459" y="7946"/>
                </a:cubicBezTo>
                <a:close/>
                <a:moveTo>
                  <a:pt x="13434" y="10493"/>
                </a:moveTo>
                <a:cubicBezTo>
                  <a:pt x="13610" y="10493"/>
                  <a:pt x="13610" y="10493"/>
                  <a:pt x="13610" y="10493"/>
                </a:cubicBezTo>
                <a:cubicBezTo>
                  <a:pt x="13610" y="9176"/>
                  <a:pt x="13610" y="9176"/>
                  <a:pt x="13610" y="9176"/>
                </a:cubicBezTo>
                <a:cubicBezTo>
                  <a:pt x="10537" y="9176"/>
                  <a:pt x="10537" y="9176"/>
                  <a:pt x="10537" y="9176"/>
                </a:cubicBezTo>
                <a:cubicBezTo>
                  <a:pt x="9307" y="8649"/>
                  <a:pt x="9307" y="8649"/>
                  <a:pt x="9307" y="8649"/>
                </a:cubicBezTo>
                <a:cubicBezTo>
                  <a:pt x="9439" y="8385"/>
                  <a:pt x="9527" y="8210"/>
                  <a:pt x="9702" y="8034"/>
                </a:cubicBezTo>
                <a:cubicBezTo>
                  <a:pt x="10273" y="7332"/>
                  <a:pt x="11063" y="7068"/>
                  <a:pt x="11898" y="7068"/>
                </a:cubicBezTo>
                <a:cubicBezTo>
                  <a:pt x="12688" y="7068"/>
                  <a:pt x="13434" y="7288"/>
                  <a:pt x="13917" y="7463"/>
                </a:cubicBezTo>
                <a:cubicBezTo>
                  <a:pt x="14444" y="5400"/>
                  <a:pt x="14444" y="5400"/>
                  <a:pt x="14444" y="5400"/>
                </a:cubicBezTo>
                <a:cubicBezTo>
                  <a:pt x="13785" y="5137"/>
                  <a:pt x="12820" y="4873"/>
                  <a:pt x="11722" y="4873"/>
                </a:cubicBezTo>
                <a:cubicBezTo>
                  <a:pt x="10010" y="4873"/>
                  <a:pt x="8561" y="5576"/>
                  <a:pt x="7551" y="6717"/>
                </a:cubicBezTo>
                <a:cubicBezTo>
                  <a:pt x="7332" y="6980"/>
                  <a:pt x="7112" y="7288"/>
                  <a:pt x="6937" y="7595"/>
                </a:cubicBezTo>
                <a:cubicBezTo>
                  <a:pt x="3380" y="6015"/>
                  <a:pt x="3380" y="6015"/>
                  <a:pt x="3380" y="6015"/>
                </a:cubicBezTo>
                <a:cubicBezTo>
                  <a:pt x="4961" y="3600"/>
                  <a:pt x="7683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1590"/>
                  <a:pt x="19493" y="12337"/>
                  <a:pt x="19317" y="13083"/>
                </a:cubicBezTo>
                <a:lnTo>
                  <a:pt x="13434" y="10493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7484571" y="9411754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2371" y="8210"/>
                </a:moveTo>
                <a:cubicBezTo>
                  <a:pt x="7859" y="10624"/>
                  <a:pt x="7859" y="10624"/>
                  <a:pt x="7859" y="10624"/>
                </a:cubicBezTo>
                <a:cubicBezTo>
                  <a:pt x="6673" y="10624"/>
                  <a:pt x="6673" y="10624"/>
                  <a:pt x="6673" y="10624"/>
                </a:cubicBezTo>
                <a:cubicBezTo>
                  <a:pt x="6673" y="12337"/>
                  <a:pt x="6673" y="12337"/>
                  <a:pt x="6673" y="12337"/>
                </a:cubicBezTo>
                <a:cubicBezTo>
                  <a:pt x="9176" y="12337"/>
                  <a:pt x="9176" y="12337"/>
                  <a:pt x="9176" y="12337"/>
                </a:cubicBezTo>
                <a:cubicBezTo>
                  <a:pt x="9439" y="12820"/>
                  <a:pt x="9439" y="12820"/>
                  <a:pt x="9439" y="12820"/>
                </a:cubicBezTo>
                <a:cubicBezTo>
                  <a:pt x="9439" y="13654"/>
                  <a:pt x="9439" y="13654"/>
                  <a:pt x="9439" y="13654"/>
                </a:cubicBezTo>
                <a:cubicBezTo>
                  <a:pt x="6673" y="13654"/>
                  <a:pt x="6673" y="13654"/>
                  <a:pt x="6673" y="13654"/>
                </a:cubicBezTo>
                <a:cubicBezTo>
                  <a:pt x="6673" y="15322"/>
                  <a:pt x="6673" y="15322"/>
                  <a:pt x="6673" y="15322"/>
                </a:cubicBezTo>
                <a:cubicBezTo>
                  <a:pt x="9439" y="15322"/>
                  <a:pt x="9439" y="15322"/>
                  <a:pt x="9439" y="15322"/>
                </a:cubicBezTo>
                <a:cubicBezTo>
                  <a:pt x="9439" y="17780"/>
                  <a:pt x="9439" y="17780"/>
                  <a:pt x="9439" y="17780"/>
                </a:cubicBezTo>
                <a:cubicBezTo>
                  <a:pt x="12117" y="17780"/>
                  <a:pt x="12117" y="17780"/>
                  <a:pt x="12117" y="17780"/>
                </a:cubicBezTo>
                <a:cubicBezTo>
                  <a:pt x="12117" y="15322"/>
                  <a:pt x="12117" y="15322"/>
                  <a:pt x="12117" y="15322"/>
                </a:cubicBezTo>
                <a:cubicBezTo>
                  <a:pt x="14927" y="15322"/>
                  <a:pt x="14927" y="15322"/>
                  <a:pt x="14927" y="15322"/>
                </a:cubicBezTo>
                <a:cubicBezTo>
                  <a:pt x="14927" y="13785"/>
                  <a:pt x="14927" y="13785"/>
                  <a:pt x="14927" y="13785"/>
                </a:cubicBezTo>
                <a:cubicBezTo>
                  <a:pt x="18351" y="15322"/>
                  <a:pt x="18351" y="15322"/>
                  <a:pt x="18351" y="15322"/>
                </a:cubicBezTo>
                <a:cubicBezTo>
                  <a:pt x="16815" y="17868"/>
                  <a:pt x="14005" y="19624"/>
                  <a:pt x="10800" y="19624"/>
                </a:cubicBezTo>
                <a:cubicBezTo>
                  <a:pt x="5927" y="19624"/>
                  <a:pt x="1976" y="15673"/>
                  <a:pt x="1976" y="10800"/>
                </a:cubicBezTo>
                <a:cubicBezTo>
                  <a:pt x="1976" y="9878"/>
                  <a:pt x="2107" y="9000"/>
                  <a:pt x="2371" y="8210"/>
                </a:cubicBezTo>
                <a:close/>
                <a:moveTo>
                  <a:pt x="12117" y="13654"/>
                </a:moveTo>
                <a:cubicBezTo>
                  <a:pt x="12117" y="12820"/>
                  <a:pt x="12117" y="12820"/>
                  <a:pt x="12117" y="12820"/>
                </a:cubicBezTo>
                <a:cubicBezTo>
                  <a:pt x="12249" y="12600"/>
                  <a:pt x="12249" y="12600"/>
                  <a:pt x="12249" y="12600"/>
                </a:cubicBezTo>
                <a:cubicBezTo>
                  <a:pt x="14620" y="13654"/>
                  <a:pt x="14620" y="13654"/>
                  <a:pt x="14620" y="13654"/>
                </a:cubicBezTo>
                <a:cubicBezTo>
                  <a:pt x="12117" y="13654"/>
                  <a:pt x="12117" y="13654"/>
                  <a:pt x="12117" y="13654"/>
                </a:cubicBezTo>
                <a:close/>
                <a:moveTo>
                  <a:pt x="14927" y="11415"/>
                </a:moveTo>
                <a:cubicBezTo>
                  <a:pt x="14927" y="10624"/>
                  <a:pt x="14927" y="10624"/>
                  <a:pt x="14927" y="10624"/>
                </a:cubicBezTo>
                <a:cubicBezTo>
                  <a:pt x="13215" y="10624"/>
                  <a:pt x="13215" y="10624"/>
                  <a:pt x="13215" y="10624"/>
                </a:cubicBezTo>
                <a:cubicBezTo>
                  <a:pt x="15980" y="5576"/>
                  <a:pt x="15980" y="5576"/>
                  <a:pt x="15980" y="5576"/>
                </a:cubicBezTo>
                <a:cubicBezTo>
                  <a:pt x="13127" y="5576"/>
                  <a:pt x="13127" y="5576"/>
                  <a:pt x="13127" y="5576"/>
                </a:cubicBezTo>
                <a:cubicBezTo>
                  <a:pt x="11239" y="9746"/>
                  <a:pt x="11239" y="9746"/>
                  <a:pt x="11239" y="9746"/>
                </a:cubicBezTo>
                <a:cubicBezTo>
                  <a:pt x="10229" y="9307"/>
                  <a:pt x="10229" y="9307"/>
                  <a:pt x="10229" y="9307"/>
                </a:cubicBezTo>
                <a:cubicBezTo>
                  <a:pt x="8517" y="5576"/>
                  <a:pt x="8517" y="5576"/>
                  <a:pt x="8517" y="5576"/>
                </a:cubicBezTo>
                <a:cubicBezTo>
                  <a:pt x="5620" y="5576"/>
                  <a:pt x="5620" y="5576"/>
                  <a:pt x="5620" y="5576"/>
                </a:cubicBezTo>
                <a:cubicBezTo>
                  <a:pt x="6805" y="7815"/>
                  <a:pt x="6805" y="7815"/>
                  <a:pt x="6805" y="7815"/>
                </a:cubicBezTo>
                <a:cubicBezTo>
                  <a:pt x="3249" y="6234"/>
                  <a:pt x="3249" y="6234"/>
                  <a:pt x="3249" y="6234"/>
                </a:cubicBezTo>
                <a:cubicBezTo>
                  <a:pt x="4829" y="3688"/>
                  <a:pt x="7595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1678"/>
                  <a:pt x="19493" y="12512"/>
                  <a:pt x="19229" y="13346"/>
                </a:cubicBezTo>
                <a:lnTo>
                  <a:pt x="14927" y="11415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7364627" y="8002854"/>
            <a:ext cx="1210897" cy="12108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56" y="5137"/>
                </a:moveTo>
                <a:cubicBezTo>
                  <a:pt x="9527" y="5137"/>
                  <a:pt x="8473" y="5488"/>
                  <a:pt x="7595" y="6190"/>
                </a:cubicBezTo>
                <a:cubicBezTo>
                  <a:pt x="6761" y="6937"/>
                  <a:pt x="6190" y="7946"/>
                  <a:pt x="6015" y="9263"/>
                </a:cubicBezTo>
                <a:cubicBezTo>
                  <a:pt x="5137" y="9263"/>
                  <a:pt x="5137" y="9263"/>
                  <a:pt x="5137" y="9263"/>
                </a:cubicBezTo>
                <a:cubicBezTo>
                  <a:pt x="7288" y="11415"/>
                  <a:pt x="7288" y="11415"/>
                  <a:pt x="7288" y="11415"/>
                </a:cubicBezTo>
                <a:cubicBezTo>
                  <a:pt x="9439" y="9263"/>
                  <a:pt x="9439" y="9263"/>
                  <a:pt x="9439" y="9263"/>
                </a:cubicBezTo>
                <a:cubicBezTo>
                  <a:pt x="8649" y="9263"/>
                  <a:pt x="8649" y="9263"/>
                  <a:pt x="8649" y="9263"/>
                </a:cubicBezTo>
                <a:cubicBezTo>
                  <a:pt x="8824" y="7990"/>
                  <a:pt x="9615" y="7376"/>
                  <a:pt x="11063" y="7376"/>
                </a:cubicBezTo>
                <a:cubicBezTo>
                  <a:pt x="11854" y="7376"/>
                  <a:pt x="12468" y="7683"/>
                  <a:pt x="12907" y="8254"/>
                </a:cubicBezTo>
                <a:cubicBezTo>
                  <a:pt x="13346" y="8868"/>
                  <a:pt x="13522" y="9746"/>
                  <a:pt x="13522" y="10888"/>
                </a:cubicBezTo>
                <a:cubicBezTo>
                  <a:pt x="13522" y="11985"/>
                  <a:pt x="13302" y="12863"/>
                  <a:pt x="12863" y="13478"/>
                </a:cubicBezTo>
                <a:cubicBezTo>
                  <a:pt x="12380" y="14137"/>
                  <a:pt x="11766" y="14488"/>
                  <a:pt x="11020" y="14488"/>
                </a:cubicBezTo>
                <a:cubicBezTo>
                  <a:pt x="9483" y="14488"/>
                  <a:pt x="8693" y="13829"/>
                  <a:pt x="8649" y="12512"/>
                </a:cubicBezTo>
                <a:cubicBezTo>
                  <a:pt x="5927" y="12512"/>
                  <a:pt x="5927" y="12512"/>
                  <a:pt x="5927" y="12512"/>
                </a:cubicBezTo>
                <a:cubicBezTo>
                  <a:pt x="6102" y="13873"/>
                  <a:pt x="6629" y="14883"/>
                  <a:pt x="7507" y="15629"/>
                </a:cubicBezTo>
                <a:cubicBezTo>
                  <a:pt x="8429" y="16376"/>
                  <a:pt x="9483" y="16727"/>
                  <a:pt x="10668" y="16727"/>
                </a:cubicBezTo>
                <a:cubicBezTo>
                  <a:pt x="12337" y="16727"/>
                  <a:pt x="13698" y="16200"/>
                  <a:pt x="14751" y="15102"/>
                </a:cubicBezTo>
                <a:cubicBezTo>
                  <a:pt x="15761" y="14005"/>
                  <a:pt x="16288" y="12600"/>
                  <a:pt x="16288" y="10932"/>
                </a:cubicBezTo>
                <a:cubicBezTo>
                  <a:pt x="16288" y="9263"/>
                  <a:pt x="15805" y="7859"/>
                  <a:pt x="14795" y="6761"/>
                </a:cubicBezTo>
                <a:cubicBezTo>
                  <a:pt x="13785" y="5663"/>
                  <a:pt x="12424" y="5137"/>
                  <a:pt x="10756" y="5137"/>
                </a:cubicBezTo>
                <a:close/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0800" y="19624"/>
                </a:moveTo>
                <a:cubicBezTo>
                  <a:pt x="5927" y="19624"/>
                  <a:pt x="1976" y="15673"/>
                  <a:pt x="1976" y="10800"/>
                </a:cubicBezTo>
                <a:cubicBezTo>
                  <a:pt x="1976" y="5927"/>
                  <a:pt x="5927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5673"/>
                  <a:pt x="15673" y="19624"/>
                  <a:pt x="10800" y="19624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6934416" y="6956128"/>
            <a:ext cx="860427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93" y="10098"/>
                </a:moveTo>
                <a:cubicBezTo>
                  <a:pt x="14707" y="10098"/>
                  <a:pt x="14707" y="10098"/>
                  <a:pt x="14707" y="10098"/>
                </a:cubicBezTo>
                <a:cubicBezTo>
                  <a:pt x="14707" y="8254"/>
                  <a:pt x="14707" y="8254"/>
                  <a:pt x="14707" y="8254"/>
                </a:cubicBezTo>
                <a:cubicBezTo>
                  <a:pt x="6893" y="8254"/>
                  <a:pt x="6893" y="8254"/>
                  <a:pt x="6893" y="8254"/>
                </a:cubicBezTo>
                <a:lnTo>
                  <a:pt x="6893" y="10098"/>
                </a:lnTo>
                <a:close/>
                <a:moveTo>
                  <a:pt x="6893" y="13566"/>
                </a:moveTo>
                <a:cubicBezTo>
                  <a:pt x="14707" y="13566"/>
                  <a:pt x="14707" y="13566"/>
                  <a:pt x="14707" y="13566"/>
                </a:cubicBezTo>
                <a:cubicBezTo>
                  <a:pt x="14707" y="11722"/>
                  <a:pt x="14707" y="11722"/>
                  <a:pt x="14707" y="11722"/>
                </a:cubicBezTo>
                <a:cubicBezTo>
                  <a:pt x="6893" y="11722"/>
                  <a:pt x="6893" y="11722"/>
                  <a:pt x="6893" y="11722"/>
                </a:cubicBezTo>
                <a:lnTo>
                  <a:pt x="6893" y="13566"/>
                </a:lnTo>
                <a:close/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0800" y="19624"/>
                </a:moveTo>
                <a:cubicBezTo>
                  <a:pt x="5927" y="19624"/>
                  <a:pt x="1976" y="15673"/>
                  <a:pt x="1976" y="10800"/>
                </a:cubicBezTo>
                <a:cubicBezTo>
                  <a:pt x="1976" y="5927"/>
                  <a:pt x="5927" y="1976"/>
                  <a:pt x="10800" y="1976"/>
                </a:cubicBezTo>
                <a:cubicBezTo>
                  <a:pt x="15673" y="1976"/>
                  <a:pt x="19624" y="5927"/>
                  <a:pt x="19624" y="10800"/>
                </a:cubicBezTo>
                <a:cubicBezTo>
                  <a:pt x="19624" y="15673"/>
                  <a:pt x="15673" y="19624"/>
                  <a:pt x="10800" y="19624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0" name="Shape 420"/>
          <p:cNvSpPr/>
          <p:nvPr/>
        </p:nvSpPr>
        <p:spPr>
          <a:xfrm>
            <a:off x="7340817" y="4315990"/>
            <a:ext cx="860427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7902" y="13083"/>
                </a:moveTo>
                <a:cubicBezTo>
                  <a:pt x="6673" y="13083"/>
                  <a:pt x="5707" y="12073"/>
                  <a:pt x="5707" y="10800"/>
                </a:cubicBezTo>
                <a:cubicBezTo>
                  <a:pt x="5707" y="9527"/>
                  <a:pt x="6673" y="8517"/>
                  <a:pt x="7902" y="8517"/>
                </a:cubicBezTo>
                <a:cubicBezTo>
                  <a:pt x="9132" y="8517"/>
                  <a:pt x="10141" y="9527"/>
                  <a:pt x="10141" y="10800"/>
                </a:cubicBezTo>
                <a:cubicBezTo>
                  <a:pt x="10141" y="12073"/>
                  <a:pt x="9132" y="13083"/>
                  <a:pt x="7902" y="13083"/>
                </a:cubicBezTo>
                <a:close/>
                <a:moveTo>
                  <a:pt x="13698" y="13083"/>
                </a:moveTo>
                <a:cubicBezTo>
                  <a:pt x="12468" y="13083"/>
                  <a:pt x="11459" y="12073"/>
                  <a:pt x="11459" y="10800"/>
                </a:cubicBezTo>
                <a:cubicBezTo>
                  <a:pt x="11459" y="9527"/>
                  <a:pt x="12468" y="8517"/>
                  <a:pt x="13698" y="8517"/>
                </a:cubicBezTo>
                <a:cubicBezTo>
                  <a:pt x="14927" y="8517"/>
                  <a:pt x="15893" y="9527"/>
                  <a:pt x="15893" y="10800"/>
                </a:cubicBezTo>
                <a:cubicBezTo>
                  <a:pt x="15893" y="12073"/>
                  <a:pt x="14927" y="13083"/>
                  <a:pt x="13698" y="13083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1" name="Shape 421"/>
          <p:cNvSpPr/>
          <p:nvPr/>
        </p:nvSpPr>
        <p:spPr>
          <a:xfrm>
            <a:off x="8435771" y="3541810"/>
            <a:ext cx="1548361" cy="15483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5761" y="8737"/>
                </a:moveTo>
                <a:cubicBezTo>
                  <a:pt x="15190" y="11985"/>
                  <a:pt x="11985" y="14795"/>
                  <a:pt x="11020" y="15410"/>
                </a:cubicBezTo>
                <a:cubicBezTo>
                  <a:pt x="10054" y="16024"/>
                  <a:pt x="9176" y="15146"/>
                  <a:pt x="8868" y="14488"/>
                </a:cubicBezTo>
                <a:cubicBezTo>
                  <a:pt x="8517" y="13698"/>
                  <a:pt x="7420" y="9571"/>
                  <a:pt x="7112" y="9220"/>
                </a:cubicBezTo>
                <a:cubicBezTo>
                  <a:pt x="6849" y="8868"/>
                  <a:pt x="5971" y="9571"/>
                  <a:pt x="5971" y="9571"/>
                </a:cubicBezTo>
                <a:cubicBezTo>
                  <a:pt x="5576" y="9000"/>
                  <a:pt x="5576" y="9000"/>
                  <a:pt x="5576" y="9000"/>
                </a:cubicBezTo>
                <a:cubicBezTo>
                  <a:pt x="5576" y="9000"/>
                  <a:pt x="7332" y="6893"/>
                  <a:pt x="8649" y="6629"/>
                </a:cubicBezTo>
                <a:cubicBezTo>
                  <a:pt x="10054" y="6366"/>
                  <a:pt x="10054" y="8824"/>
                  <a:pt x="10361" y="10185"/>
                </a:cubicBezTo>
                <a:cubicBezTo>
                  <a:pt x="10712" y="11546"/>
                  <a:pt x="10932" y="12293"/>
                  <a:pt x="11195" y="12293"/>
                </a:cubicBezTo>
                <a:cubicBezTo>
                  <a:pt x="11502" y="12293"/>
                  <a:pt x="12029" y="11546"/>
                  <a:pt x="12644" y="10405"/>
                </a:cubicBezTo>
                <a:cubicBezTo>
                  <a:pt x="13215" y="9263"/>
                  <a:pt x="12600" y="8254"/>
                  <a:pt x="11459" y="9000"/>
                </a:cubicBezTo>
                <a:cubicBezTo>
                  <a:pt x="11898" y="6146"/>
                  <a:pt x="16332" y="5444"/>
                  <a:pt x="15761" y="8737"/>
                </a:cubicBezTo>
                <a:close/>
              </a:path>
            </a:pathLst>
          </a:custGeom>
          <a:solidFill>
            <a:srgbClr val="20AA8B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2" name="Shape 422"/>
          <p:cNvSpPr/>
          <p:nvPr/>
        </p:nvSpPr>
        <p:spPr>
          <a:xfrm>
            <a:off x="8646290" y="1825207"/>
            <a:ext cx="936765" cy="940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3346" y="7463"/>
                </a:moveTo>
                <a:cubicBezTo>
                  <a:pt x="11722" y="7463"/>
                  <a:pt x="11722" y="7463"/>
                  <a:pt x="11722" y="7463"/>
                </a:cubicBezTo>
                <a:cubicBezTo>
                  <a:pt x="11546" y="7463"/>
                  <a:pt x="11327" y="7727"/>
                  <a:pt x="11327" y="8034"/>
                </a:cubicBezTo>
                <a:cubicBezTo>
                  <a:pt x="11327" y="9220"/>
                  <a:pt x="11327" y="9220"/>
                  <a:pt x="11327" y="9220"/>
                </a:cubicBezTo>
                <a:cubicBezTo>
                  <a:pt x="13346" y="9220"/>
                  <a:pt x="13346" y="9220"/>
                  <a:pt x="13346" y="9220"/>
                </a:cubicBezTo>
                <a:cubicBezTo>
                  <a:pt x="13346" y="10888"/>
                  <a:pt x="13346" y="10888"/>
                  <a:pt x="13346" y="10888"/>
                </a:cubicBezTo>
                <a:cubicBezTo>
                  <a:pt x="11327" y="10888"/>
                  <a:pt x="11327" y="10888"/>
                  <a:pt x="11327" y="10888"/>
                </a:cubicBezTo>
                <a:cubicBezTo>
                  <a:pt x="11327" y="15893"/>
                  <a:pt x="11327" y="15893"/>
                  <a:pt x="11327" y="15893"/>
                </a:cubicBezTo>
                <a:cubicBezTo>
                  <a:pt x="9395" y="15893"/>
                  <a:pt x="9395" y="15893"/>
                  <a:pt x="9395" y="15893"/>
                </a:cubicBezTo>
                <a:cubicBezTo>
                  <a:pt x="9395" y="10888"/>
                  <a:pt x="9395" y="10888"/>
                  <a:pt x="9395" y="10888"/>
                </a:cubicBezTo>
                <a:cubicBezTo>
                  <a:pt x="7683" y="10888"/>
                  <a:pt x="7683" y="10888"/>
                  <a:pt x="7683" y="10888"/>
                </a:cubicBezTo>
                <a:cubicBezTo>
                  <a:pt x="7683" y="9220"/>
                  <a:pt x="7683" y="9220"/>
                  <a:pt x="7683" y="9220"/>
                </a:cubicBezTo>
                <a:cubicBezTo>
                  <a:pt x="9395" y="9220"/>
                  <a:pt x="9395" y="9220"/>
                  <a:pt x="9395" y="9220"/>
                </a:cubicBezTo>
                <a:cubicBezTo>
                  <a:pt x="9395" y="8254"/>
                  <a:pt x="9395" y="8254"/>
                  <a:pt x="9395" y="8254"/>
                </a:cubicBezTo>
                <a:cubicBezTo>
                  <a:pt x="9395" y="6849"/>
                  <a:pt x="10405" y="5707"/>
                  <a:pt x="11722" y="5707"/>
                </a:cubicBezTo>
                <a:cubicBezTo>
                  <a:pt x="13346" y="5707"/>
                  <a:pt x="13346" y="5707"/>
                  <a:pt x="13346" y="5707"/>
                </a:cubicBezTo>
                <a:lnTo>
                  <a:pt x="13346" y="7463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3" name="Shape 423"/>
          <p:cNvSpPr/>
          <p:nvPr/>
        </p:nvSpPr>
        <p:spPr>
          <a:xfrm>
            <a:off x="9861784" y="1195140"/>
            <a:ext cx="1051229" cy="10551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790" y="7771"/>
                </a:moveTo>
                <a:cubicBezTo>
                  <a:pt x="9527" y="6805"/>
                  <a:pt x="9088" y="6498"/>
                  <a:pt x="8385" y="6498"/>
                </a:cubicBezTo>
                <a:cubicBezTo>
                  <a:pt x="8341" y="6498"/>
                  <a:pt x="8254" y="6541"/>
                  <a:pt x="8166" y="6541"/>
                </a:cubicBezTo>
                <a:cubicBezTo>
                  <a:pt x="7859" y="6629"/>
                  <a:pt x="7639" y="6893"/>
                  <a:pt x="7507" y="7244"/>
                </a:cubicBezTo>
                <a:cubicBezTo>
                  <a:pt x="7376" y="7595"/>
                  <a:pt x="7376" y="7990"/>
                  <a:pt x="7507" y="8429"/>
                </a:cubicBezTo>
                <a:cubicBezTo>
                  <a:pt x="7683" y="9220"/>
                  <a:pt x="8254" y="9790"/>
                  <a:pt x="8824" y="9790"/>
                </a:cubicBezTo>
                <a:cubicBezTo>
                  <a:pt x="8912" y="9790"/>
                  <a:pt x="8956" y="9790"/>
                  <a:pt x="9044" y="9746"/>
                </a:cubicBezTo>
                <a:cubicBezTo>
                  <a:pt x="9659" y="9571"/>
                  <a:pt x="10054" y="8649"/>
                  <a:pt x="9790" y="7771"/>
                </a:cubicBezTo>
                <a:close/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0185" y="15454"/>
                </a:moveTo>
                <a:cubicBezTo>
                  <a:pt x="9483" y="15761"/>
                  <a:pt x="8780" y="15805"/>
                  <a:pt x="8473" y="15805"/>
                </a:cubicBezTo>
                <a:cubicBezTo>
                  <a:pt x="8429" y="15805"/>
                  <a:pt x="8385" y="15805"/>
                  <a:pt x="8385" y="15805"/>
                </a:cubicBezTo>
                <a:cubicBezTo>
                  <a:pt x="8385" y="15805"/>
                  <a:pt x="8385" y="15805"/>
                  <a:pt x="8341" y="15805"/>
                </a:cubicBezTo>
                <a:cubicBezTo>
                  <a:pt x="7902" y="15805"/>
                  <a:pt x="5707" y="15673"/>
                  <a:pt x="5707" y="13698"/>
                </a:cubicBezTo>
                <a:cubicBezTo>
                  <a:pt x="5707" y="11722"/>
                  <a:pt x="8078" y="11590"/>
                  <a:pt x="8824" y="11590"/>
                </a:cubicBezTo>
                <a:cubicBezTo>
                  <a:pt x="8868" y="11590"/>
                  <a:pt x="8868" y="11590"/>
                  <a:pt x="8868" y="11590"/>
                </a:cubicBezTo>
                <a:cubicBezTo>
                  <a:pt x="8429" y="11020"/>
                  <a:pt x="8517" y="10449"/>
                  <a:pt x="8517" y="10449"/>
                </a:cubicBezTo>
                <a:cubicBezTo>
                  <a:pt x="8473" y="10449"/>
                  <a:pt x="8429" y="10449"/>
                  <a:pt x="8341" y="10449"/>
                </a:cubicBezTo>
                <a:cubicBezTo>
                  <a:pt x="8078" y="10449"/>
                  <a:pt x="7551" y="10405"/>
                  <a:pt x="7112" y="10098"/>
                </a:cubicBezTo>
                <a:cubicBezTo>
                  <a:pt x="6541" y="9746"/>
                  <a:pt x="6234" y="9132"/>
                  <a:pt x="6234" y="8298"/>
                </a:cubicBezTo>
                <a:cubicBezTo>
                  <a:pt x="6234" y="5883"/>
                  <a:pt x="8868" y="5795"/>
                  <a:pt x="8912" y="5795"/>
                </a:cubicBezTo>
                <a:cubicBezTo>
                  <a:pt x="11502" y="5795"/>
                  <a:pt x="11502" y="5795"/>
                  <a:pt x="11502" y="5795"/>
                </a:cubicBezTo>
                <a:cubicBezTo>
                  <a:pt x="11502" y="5839"/>
                  <a:pt x="11502" y="5839"/>
                  <a:pt x="11502" y="5839"/>
                </a:cubicBezTo>
                <a:cubicBezTo>
                  <a:pt x="11502" y="6146"/>
                  <a:pt x="10976" y="6190"/>
                  <a:pt x="10624" y="6278"/>
                </a:cubicBezTo>
                <a:cubicBezTo>
                  <a:pt x="10493" y="6278"/>
                  <a:pt x="10273" y="6278"/>
                  <a:pt x="10185" y="6322"/>
                </a:cubicBezTo>
                <a:cubicBezTo>
                  <a:pt x="10844" y="6673"/>
                  <a:pt x="10976" y="7244"/>
                  <a:pt x="10976" y="8078"/>
                </a:cubicBezTo>
                <a:cubicBezTo>
                  <a:pt x="10976" y="9000"/>
                  <a:pt x="10580" y="9527"/>
                  <a:pt x="10185" y="9878"/>
                </a:cubicBezTo>
                <a:cubicBezTo>
                  <a:pt x="9966" y="10054"/>
                  <a:pt x="9746" y="10229"/>
                  <a:pt x="9746" y="10493"/>
                </a:cubicBezTo>
                <a:cubicBezTo>
                  <a:pt x="9746" y="10712"/>
                  <a:pt x="10010" y="10932"/>
                  <a:pt x="10317" y="11195"/>
                </a:cubicBezTo>
                <a:cubicBezTo>
                  <a:pt x="10844" y="11634"/>
                  <a:pt x="11502" y="12205"/>
                  <a:pt x="11502" y="13215"/>
                </a:cubicBezTo>
                <a:cubicBezTo>
                  <a:pt x="11502" y="14268"/>
                  <a:pt x="11063" y="15015"/>
                  <a:pt x="10185" y="15454"/>
                </a:cubicBezTo>
                <a:close/>
                <a:moveTo>
                  <a:pt x="15893" y="10800"/>
                </a:moveTo>
                <a:cubicBezTo>
                  <a:pt x="14180" y="10800"/>
                  <a:pt x="14180" y="10800"/>
                  <a:pt x="14180" y="10800"/>
                </a:cubicBezTo>
                <a:cubicBezTo>
                  <a:pt x="14180" y="12512"/>
                  <a:pt x="14180" y="12512"/>
                  <a:pt x="14180" y="12512"/>
                </a:cubicBezTo>
                <a:cubicBezTo>
                  <a:pt x="13127" y="12512"/>
                  <a:pt x="13127" y="12512"/>
                  <a:pt x="13127" y="12512"/>
                </a:cubicBezTo>
                <a:cubicBezTo>
                  <a:pt x="13127" y="10800"/>
                  <a:pt x="13127" y="10800"/>
                  <a:pt x="13127" y="10800"/>
                </a:cubicBezTo>
                <a:cubicBezTo>
                  <a:pt x="11415" y="10800"/>
                  <a:pt x="11415" y="10800"/>
                  <a:pt x="11415" y="10800"/>
                </a:cubicBezTo>
                <a:cubicBezTo>
                  <a:pt x="11415" y="9702"/>
                  <a:pt x="11415" y="9702"/>
                  <a:pt x="11415" y="9702"/>
                </a:cubicBezTo>
                <a:cubicBezTo>
                  <a:pt x="13127" y="9702"/>
                  <a:pt x="13127" y="9702"/>
                  <a:pt x="13127" y="9702"/>
                </a:cubicBezTo>
                <a:cubicBezTo>
                  <a:pt x="13127" y="7990"/>
                  <a:pt x="13127" y="7990"/>
                  <a:pt x="13127" y="7990"/>
                </a:cubicBezTo>
                <a:cubicBezTo>
                  <a:pt x="14180" y="7990"/>
                  <a:pt x="14180" y="7990"/>
                  <a:pt x="14180" y="7990"/>
                </a:cubicBezTo>
                <a:cubicBezTo>
                  <a:pt x="14180" y="9702"/>
                  <a:pt x="14180" y="9702"/>
                  <a:pt x="14180" y="9702"/>
                </a:cubicBezTo>
                <a:cubicBezTo>
                  <a:pt x="15893" y="9702"/>
                  <a:pt x="15893" y="9702"/>
                  <a:pt x="15893" y="9702"/>
                </a:cubicBezTo>
                <a:lnTo>
                  <a:pt x="15893" y="10800"/>
                </a:lnTo>
                <a:close/>
                <a:moveTo>
                  <a:pt x="8824" y="12073"/>
                </a:moveTo>
                <a:cubicBezTo>
                  <a:pt x="8737" y="12073"/>
                  <a:pt x="8693" y="12117"/>
                  <a:pt x="8649" y="12117"/>
                </a:cubicBezTo>
                <a:cubicBezTo>
                  <a:pt x="8122" y="12117"/>
                  <a:pt x="7683" y="12337"/>
                  <a:pt x="7332" y="12644"/>
                </a:cubicBezTo>
                <a:cubicBezTo>
                  <a:pt x="7024" y="12907"/>
                  <a:pt x="6849" y="13302"/>
                  <a:pt x="6849" y="13698"/>
                </a:cubicBezTo>
                <a:cubicBezTo>
                  <a:pt x="6893" y="14488"/>
                  <a:pt x="7771" y="14971"/>
                  <a:pt x="8824" y="14883"/>
                </a:cubicBezTo>
                <a:cubicBezTo>
                  <a:pt x="9834" y="14795"/>
                  <a:pt x="10537" y="14224"/>
                  <a:pt x="10449" y="13434"/>
                </a:cubicBezTo>
                <a:cubicBezTo>
                  <a:pt x="10405" y="12644"/>
                  <a:pt x="9746" y="12073"/>
                  <a:pt x="8824" y="12073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4" name="Shape 424"/>
          <p:cNvSpPr/>
          <p:nvPr/>
        </p:nvSpPr>
        <p:spPr>
          <a:xfrm>
            <a:off x="11136900" y="1827918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1546" y="13346"/>
                </a:moveTo>
                <a:cubicBezTo>
                  <a:pt x="10844" y="13302"/>
                  <a:pt x="10537" y="12951"/>
                  <a:pt x="10010" y="12644"/>
                </a:cubicBezTo>
                <a:cubicBezTo>
                  <a:pt x="9702" y="14180"/>
                  <a:pt x="9351" y="15717"/>
                  <a:pt x="8254" y="16463"/>
                </a:cubicBezTo>
                <a:cubicBezTo>
                  <a:pt x="7946" y="14137"/>
                  <a:pt x="8780" y="12337"/>
                  <a:pt x="9132" y="10449"/>
                </a:cubicBezTo>
                <a:cubicBezTo>
                  <a:pt x="8473" y="9351"/>
                  <a:pt x="9220" y="7156"/>
                  <a:pt x="10580" y="7683"/>
                </a:cubicBezTo>
                <a:cubicBezTo>
                  <a:pt x="12293" y="8385"/>
                  <a:pt x="9132" y="11766"/>
                  <a:pt x="11239" y="12205"/>
                </a:cubicBezTo>
                <a:cubicBezTo>
                  <a:pt x="13478" y="12644"/>
                  <a:pt x="14356" y="8385"/>
                  <a:pt x="12995" y="6980"/>
                </a:cubicBezTo>
                <a:cubicBezTo>
                  <a:pt x="11020" y="4961"/>
                  <a:pt x="7244" y="6937"/>
                  <a:pt x="7683" y="9790"/>
                </a:cubicBezTo>
                <a:cubicBezTo>
                  <a:pt x="7815" y="10493"/>
                  <a:pt x="8517" y="10712"/>
                  <a:pt x="7990" y="11678"/>
                </a:cubicBezTo>
                <a:cubicBezTo>
                  <a:pt x="6717" y="11415"/>
                  <a:pt x="6322" y="10405"/>
                  <a:pt x="6366" y="9088"/>
                </a:cubicBezTo>
                <a:cubicBezTo>
                  <a:pt x="6454" y="6893"/>
                  <a:pt x="8341" y="5356"/>
                  <a:pt x="10229" y="5180"/>
                </a:cubicBezTo>
                <a:cubicBezTo>
                  <a:pt x="12600" y="4873"/>
                  <a:pt x="14839" y="6015"/>
                  <a:pt x="15146" y="8298"/>
                </a:cubicBezTo>
                <a:cubicBezTo>
                  <a:pt x="15498" y="10800"/>
                  <a:pt x="14093" y="13566"/>
                  <a:pt x="11546" y="13346"/>
                </a:cubicBez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5" name="Shape 425"/>
          <p:cNvSpPr/>
          <p:nvPr/>
        </p:nvSpPr>
        <p:spPr>
          <a:xfrm>
            <a:off x="12853416" y="2295318"/>
            <a:ext cx="8636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13698" y="15454"/>
                </a:moveTo>
                <a:cubicBezTo>
                  <a:pt x="13259" y="15673"/>
                  <a:pt x="12863" y="15805"/>
                  <a:pt x="12512" y="15893"/>
                </a:cubicBezTo>
                <a:cubicBezTo>
                  <a:pt x="12161" y="15980"/>
                  <a:pt x="11766" y="16024"/>
                  <a:pt x="11327" y="16024"/>
                </a:cubicBezTo>
                <a:cubicBezTo>
                  <a:pt x="10888" y="16024"/>
                  <a:pt x="10449" y="15980"/>
                  <a:pt x="10098" y="15849"/>
                </a:cubicBezTo>
                <a:cubicBezTo>
                  <a:pt x="9702" y="15717"/>
                  <a:pt x="9395" y="15541"/>
                  <a:pt x="9176" y="15322"/>
                </a:cubicBezTo>
                <a:cubicBezTo>
                  <a:pt x="8912" y="15102"/>
                  <a:pt x="8737" y="14883"/>
                  <a:pt x="8605" y="14620"/>
                </a:cubicBezTo>
                <a:cubicBezTo>
                  <a:pt x="8517" y="14356"/>
                  <a:pt x="8473" y="14005"/>
                  <a:pt x="8473" y="13522"/>
                </a:cubicBezTo>
                <a:cubicBezTo>
                  <a:pt x="8473" y="9878"/>
                  <a:pt x="8473" y="9878"/>
                  <a:pt x="8473" y="9878"/>
                </a:cubicBezTo>
                <a:cubicBezTo>
                  <a:pt x="7332" y="9878"/>
                  <a:pt x="7332" y="9878"/>
                  <a:pt x="7332" y="9878"/>
                </a:cubicBezTo>
                <a:cubicBezTo>
                  <a:pt x="7332" y="8385"/>
                  <a:pt x="7332" y="8385"/>
                  <a:pt x="7332" y="8385"/>
                </a:cubicBezTo>
                <a:cubicBezTo>
                  <a:pt x="7727" y="8254"/>
                  <a:pt x="8078" y="8034"/>
                  <a:pt x="8385" y="7815"/>
                </a:cubicBezTo>
                <a:cubicBezTo>
                  <a:pt x="8649" y="7551"/>
                  <a:pt x="8912" y="7244"/>
                  <a:pt x="9088" y="6893"/>
                </a:cubicBezTo>
                <a:cubicBezTo>
                  <a:pt x="9263" y="6541"/>
                  <a:pt x="9351" y="6102"/>
                  <a:pt x="9439" y="5576"/>
                </a:cubicBezTo>
                <a:cubicBezTo>
                  <a:pt x="10888" y="5576"/>
                  <a:pt x="10888" y="5576"/>
                  <a:pt x="10888" y="5576"/>
                </a:cubicBezTo>
                <a:cubicBezTo>
                  <a:pt x="10888" y="8210"/>
                  <a:pt x="10888" y="8210"/>
                  <a:pt x="10888" y="8210"/>
                </a:cubicBezTo>
                <a:cubicBezTo>
                  <a:pt x="13346" y="8210"/>
                  <a:pt x="13346" y="8210"/>
                  <a:pt x="13346" y="8210"/>
                </a:cubicBezTo>
                <a:cubicBezTo>
                  <a:pt x="13346" y="9878"/>
                  <a:pt x="13346" y="9878"/>
                  <a:pt x="13346" y="9878"/>
                </a:cubicBezTo>
                <a:cubicBezTo>
                  <a:pt x="10888" y="9878"/>
                  <a:pt x="10888" y="9878"/>
                  <a:pt x="10888" y="9878"/>
                </a:cubicBezTo>
                <a:cubicBezTo>
                  <a:pt x="10888" y="12556"/>
                  <a:pt x="10888" y="12556"/>
                  <a:pt x="10888" y="12556"/>
                </a:cubicBezTo>
                <a:cubicBezTo>
                  <a:pt x="10888" y="13127"/>
                  <a:pt x="10932" y="13522"/>
                  <a:pt x="11020" y="13698"/>
                </a:cubicBezTo>
                <a:cubicBezTo>
                  <a:pt x="11063" y="13873"/>
                  <a:pt x="11195" y="14005"/>
                  <a:pt x="11371" y="14137"/>
                </a:cubicBezTo>
                <a:cubicBezTo>
                  <a:pt x="11590" y="14268"/>
                  <a:pt x="11854" y="14312"/>
                  <a:pt x="12117" y="14312"/>
                </a:cubicBezTo>
                <a:cubicBezTo>
                  <a:pt x="12644" y="14312"/>
                  <a:pt x="13171" y="14137"/>
                  <a:pt x="13698" y="13829"/>
                </a:cubicBezTo>
                <a:lnTo>
                  <a:pt x="13698" y="15454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26" name="Shape 426"/>
          <p:cNvSpPr/>
          <p:nvPr/>
        </p:nvSpPr>
        <p:spPr>
          <a:xfrm>
            <a:off x="14250097" y="3114404"/>
            <a:ext cx="784947" cy="787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29" y="0"/>
                  <a:pt x="0" y="4829"/>
                  <a:pt x="0" y="10800"/>
                </a:cubicBezTo>
                <a:cubicBezTo>
                  <a:pt x="0" y="16771"/>
                  <a:pt x="4829" y="21600"/>
                  <a:pt x="10800" y="21600"/>
                </a:cubicBezTo>
                <a:cubicBezTo>
                  <a:pt x="16771" y="21600"/>
                  <a:pt x="21600" y="16771"/>
                  <a:pt x="21600" y="10800"/>
                </a:cubicBezTo>
                <a:cubicBezTo>
                  <a:pt x="21600" y="4829"/>
                  <a:pt x="16771" y="0"/>
                  <a:pt x="10800" y="0"/>
                </a:cubicBezTo>
                <a:close/>
                <a:moveTo>
                  <a:pt x="8166" y="15278"/>
                </a:moveTo>
                <a:cubicBezTo>
                  <a:pt x="5971" y="15278"/>
                  <a:pt x="5971" y="15278"/>
                  <a:pt x="5971" y="15278"/>
                </a:cubicBezTo>
                <a:cubicBezTo>
                  <a:pt x="5971" y="8254"/>
                  <a:pt x="5971" y="8254"/>
                  <a:pt x="5971" y="8254"/>
                </a:cubicBezTo>
                <a:cubicBezTo>
                  <a:pt x="8166" y="8254"/>
                  <a:pt x="8166" y="8254"/>
                  <a:pt x="8166" y="8254"/>
                </a:cubicBezTo>
                <a:lnTo>
                  <a:pt x="8166" y="15278"/>
                </a:lnTo>
                <a:close/>
                <a:moveTo>
                  <a:pt x="7068" y="7376"/>
                </a:moveTo>
                <a:cubicBezTo>
                  <a:pt x="6366" y="7376"/>
                  <a:pt x="5927" y="6893"/>
                  <a:pt x="5927" y="6278"/>
                </a:cubicBezTo>
                <a:cubicBezTo>
                  <a:pt x="5927" y="5663"/>
                  <a:pt x="6366" y="5180"/>
                  <a:pt x="7068" y="5180"/>
                </a:cubicBezTo>
                <a:cubicBezTo>
                  <a:pt x="7771" y="5180"/>
                  <a:pt x="8210" y="5663"/>
                  <a:pt x="8210" y="6278"/>
                </a:cubicBezTo>
                <a:cubicBezTo>
                  <a:pt x="8254" y="6893"/>
                  <a:pt x="7771" y="7376"/>
                  <a:pt x="7068" y="7376"/>
                </a:cubicBezTo>
                <a:close/>
                <a:moveTo>
                  <a:pt x="16156" y="15278"/>
                </a:moveTo>
                <a:cubicBezTo>
                  <a:pt x="13961" y="15278"/>
                  <a:pt x="13961" y="15278"/>
                  <a:pt x="13961" y="15278"/>
                </a:cubicBezTo>
                <a:cubicBezTo>
                  <a:pt x="13961" y="11371"/>
                  <a:pt x="13961" y="11371"/>
                  <a:pt x="13961" y="11371"/>
                </a:cubicBezTo>
                <a:cubicBezTo>
                  <a:pt x="13961" y="10449"/>
                  <a:pt x="13654" y="9834"/>
                  <a:pt x="12863" y="9834"/>
                </a:cubicBezTo>
                <a:cubicBezTo>
                  <a:pt x="12249" y="9834"/>
                  <a:pt x="11898" y="10273"/>
                  <a:pt x="11722" y="10668"/>
                </a:cubicBezTo>
                <a:cubicBezTo>
                  <a:pt x="11678" y="10800"/>
                  <a:pt x="11634" y="11020"/>
                  <a:pt x="11634" y="11239"/>
                </a:cubicBezTo>
                <a:cubicBezTo>
                  <a:pt x="11634" y="15278"/>
                  <a:pt x="11634" y="15278"/>
                  <a:pt x="11634" y="15278"/>
                </a:cubicBezTo>
                <a:cubicBezTo>
                  <a:pt x="9483" y="15278"/>
                  <a:pt x="9483" y="15278"/>
                  <a:pt x="9483" y="15278"/>
                </a:cubicBezTo>
                <a:cubicBezTo>
                  <a:pt x="9483" y="10493"/>
                  <a:pt x="9483" y="10493"/>
                  <a:pt x="9483" y="10493"/>
                </a:cubicBezTo>
                <a:cubicBezTo>
                  <a:pt x="9483" y="9615"/>
                  <a:pt x="9439" y="8868"/>
                  <a:pt x="9395" y="8254"/>
                </a:cubicBezTo>
                <a:cubicBezTo>
                  <a:pt x="11327" y="8254"/>
                  <a:pt x="11327" y="8254"/>
                  <a:pt x="11327" y="8254"/>
                </a:cubicBezTo>
                <a:cubicBezTo>
                  <a:pt x="11415" y="9220"/>
                  <a:pt x="11415" y="9220"/>
                  <a:pt x="11415" y="9220"/>
                </a:cubicBezTo>
                <a:cubicBezTo>
                  <a:pt x="11459" y="9220"/>
                  <a:pt x="11459" y="9220"/>
                  <a:pt x="11459" y="9220"/>
                </a:cubicBezTo>
                <a:cubicBezTo>
                  <a:pt x="11722" y="8737"/>
                  <a:pt x="12424" y="8078"/>
                  <a:pt x="13610" y="8078"/>
                </a:cubicBezTo>
                <a:cubicBezTo>
                  <a:pt x="15059" y="8078"/>
                  <a:pt x="16156" y="9044"/>
                  <a:pt x="16156" y="11107"/>
                </a:cubicBezTo>
                <a:cubicBezTo>
                  <a:pt x="16156" y="15278"/>
                  <a:pt x="16156" y="15278"/>
                  <a:pt x="16156" y="15278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429" name="Group 429"/>
          <p:cNvGrpSpPr/>
          <p:nvPr/>
        </p:nvGrpSpPr>
        <p:grpSpPr>
          <a:xfrm>
            <a:off x="10333448" y="8424783"/>
            <a:ext cx="3968216" cy="5303922"/>
            <a:chOff x="0" y="0"/>
            <a:chExt cx="3968215" cy="5303921"/>
          </a:xfrm>
        </p:grpSpPr>
        <p:sp>
          <p:nvSpPr>
            <p:cNvPr id="427" name="Shape 427"/>
            <p:cNvSpPr/>
            <p:nvPr/>
          </p:nvSpPr>
          <p:spPr>
            <a:xfrm>
              <a:off x="0" y="2532145"/>
              <a:ext cx="3968216" cy="2771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2" h="21600" extrusionOk="0">
                  <a:moveTo>
                    <a:pt x="18428" y="3283"/>
                  </a:moveTo>
                  <a:cubicBezTo>
                    <a:pt x="17133" y="970"/>
                    <a:pt x="14874" y="1791"/>
                    <a:pt x="13047" y="0"/>
                  </a:cubicBezTo>
                  <a:cubicBezTo>
                    <a:pt x="11905" y="1530"/>
                    <a:pt x="11168" y="3619"/>
                    <a:pt x="9874" y="4924"/>
                  </a:cubicBezTo>
                  <a:cubicBezTo>
                    <a:pt x="8808" y="3768"/>
                    <a:pt x="8046" y="2164"/>
                    <a:pt x="7082" y="821"/>
                  </a:cubicBezTo>
                  <a:cubicBezTo>
                    <a:pt x="5635" y="3022"/>
                    <a:pt x="3681" y="2388"/>
                    <a:pt x="2234" y="4104"/>
                  </a:cubicBezTo>
                  <a:cubicBezTo>
                    <a:pt x="-558" y="7387"/>
                    <a:pt x="1396" y="15892"/>
                    <a:pt x="0" y="21600"/>
                  </a:cubicBezTo>
                  <a:cubicBezTo>
                    <a:pt x="7031" y="21600"/>
                    <a:pt x="14037" y="21600"/>
                    <a:pt x="21042" y="21600"/>
                  </a:cubicBezTo>
                  <a:cubicBezTo>
                    <a:pt x="20255" y="16191"/>
                    <a:pt x="20407" y="6752"/>
                    <a:pt x="18428" y="3283"/>
                  </a:cubicBezTo>
                  <a:close/>
                </a:path>
              </a:pathLst>
            </a:custGeom>
            <a:solidFill>
              <a:srgbClr val="F0A12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1109388" y="-1"/>
              <a:ext cx="1499492" cy="18304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9" h="20720" extrusionOk="0">
                  <a:moveTo>
                    <a:pt x="19716" y="9406"/>
                  </a:moveTo>
                  <a:cubicBezTo>
                    <a:pt x="18520" y="4534"/>
                    <a:pt x="18520" y="4534"/>
                    <a:pt x="18520" y="4534"/>
                  </a:cubicBezTo>
                  <a:cubicBezTo>
                    <a:pt x="18520" y="4534"/>
                    <a:pt x="16326" y="3613"/>
                    <a:pt x="14798" y="4534"/>
                  </a:cubicBezTo>
                  <a:cubicBezTo>
                    <a:pt x="14399" y="4750"/>
                    <a:pt x="13734" y="3018"/>
                    <a:pt x="12604" y="2747"/>
                  </a:cubicBezTo>
                  <a:cubicBezTo>
                    <a:pt x="12604" y="2747"/>
                    <a:pt x="8550" y="1340"/>
                    <a:pt x="8085" y="203"/>
                  </a:cubicBezTo>
                  <a:cubicBezTo>
                    <a:pt x="7620" y="-880"/>
                    <a:pt x="7221" y="2693"/>
                    <a:pt x="8284" y="3234"/>
                  </a:cubicBezTo>
                  <a:cubicBezTo>
                    <a:pt x="9348" y="3830"/>
                    <a:pt x="6955" y="3830"/>
                    <a:pt x="6424" y="3234"/>
                  </a:cubicBezTo>
                  <a:cubicBezTo>
                    <a:pt x="5825" y="2693"/>
                    <a:pt x="7487" y="4534"/>
                    <a:pt x="7288" y="4696"/>
                  </a:cubicBezTo>
                  <a:cubicBezTo>
                    <a:pt x="7288" y="4696"/>
                    <a:pt x="7288" y="4696"/>
                    <a:pt x="7288" y="4696"/>
                  </a:cubicBezTo>
                  <a:cubicBezTo>
                    <a:pt x="4563" y="6049"/>
                    <a:pt x="2236" y="7836"/>
                    <a:pt x="974" y="10164"/>
                  </a:cubicBezTo>
                  <a:cubicBezTo>
                    <a:pt x="974" y="10164"/>
                    <a:pt x="974" y="10164"/>
                    <a:pt x="974" y="10164"/>
                  </a:cubicBezTo>
                  <a:cubicBezTo>
                    <a:pt x="907" y="10218"/>
                    <a:pt x="907" y="10218"/>
                    <a:pt x="907" y="10272"/>
                  </a:cubicBezTo>
                  <a:cubicBezTo>
                    <a:pt x="-289" y="12546"/>
                    <a:pt x="-422" y="15361"/>
                    <a:pt x="1240" y="18717"/>
                  </a:cubicBezTo>
                  <a:cubicBezTo>
                    <a:pt x="2170" y="14819"/>
                    <a:pt x="907" y="11571"/>
                    <a:pt x="5626" y="10380"/>
                  </a:cubicBezTo>
                  <a:cubicBezTo>
                    <a:pt x="8019" y="9839"/>
                    <a:pt x="18520" y="9352"/>
                    <a:pt x="17921" y="12816"/>
                  </a:cubicBezTo>
                  <a:cubicBezTo>
                    <a:pt x="17323" y="16173"/>
                    <a:pt x="16393" y="17905"/>
                    <a:pt x="19251" y="20720"/>
                  </a:cubicBezTo>
                  <a:cubicBezTo>
                    <a:pt x="20580" y="18555"/>
                    <a:pt x="18785" y="19583"/>
                    <a:pt x="20447" y="14982"/>
                  </a:cubicBezTo>
                  <a:cubicBezTo>
                    <a:pt x="21178" y="13033"/>
                    <a:pt x="20779" y="11138"/>
                    <a:pt x="19716" y="9406"/>
                  </a:cubicBezTo>
                  <a:close/>
                </a:path>
              </a:pathLst>
            </a:custGeom>
            <a:solidFill>
              <a:srgbClr val="F0A12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430" name="Shape 430"/>
          <p:cNvSpPr/>
          <p:nvPr/>
        </p:nvSpPr>
        <p:spPr>
          <a:xfrm>
            <a:off x="10057245" y="3384110"/>
            <a:ext cx="4023056" cy="1976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defTabSz="914400">
              <a:defRPr sz="1800"/>
            </a:pPr>
            <a:r>
              <a:rPr sz="6400">
                <a:solidFill>
                  <a:srgbClr val="F0A12A"/>
                </a:solidFill>
                <a:latin typeface="Titillium Light"/>
                <a:ea typeface="Titillium Light"/>
                <a:cs typeface="Titillium Light"/>
                <a:sym typeface="Titillium Light"/>
              </a:rPr>
              <a:t>QUESTION</a:t>
            </a:r>
          </a:p>
          <a:p>
            <a:pPr lvl="0" defTabSz="914400">
              <a:defRPr sz="1800"/>
            </a:pPr>
            <a:r>
              <a:rPr sz="6400">
                <a:solidFill>
                  <a:srgbClr val="F0A12A"/>
                </a:solidFill>
                <a:latin typeface="Titillium Light"/>
                <a:ea typeface="Titillium Light"/>
                <a:cs typeface="Titillium Light"/>
                <a:sym typeface="Titillium Light"/>
              </a:rPr>
              <a:t>TIME</a:t>
            </a:r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3361722" y="2922838"/>
            <a:ext cx="4394201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blipFill>
            <a:blip r:embed="rId2"/>
          </a:blipFill>
          <a:ln w="12700"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5850922" y="2414838"/>
            <a:ext cx="1676401" cy="1676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7C3B6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6511322" y="2859338"/>
            <a:ext cx="1010015" cy="1192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1" h="21600" extrusionOk="0">
                <a:moveTo>
                  <a:pt x="0" y="17020"/>
                </a:moveTo>
                <a:lnTo>
                  <a:pt x="8318" y="21600"/>
                </a:lnTo>
                <a:cubicBezTo>
                  <a:pt x="8318" y="21600"/>
                  <a:pt x="21600" y="18553"/>
                  <a:pt x="20439" y="5213"/>
                </a:cubicBezTo>
                <a:lnTo>
                  <a:pt x="12208" y="0"/>
                </a:lnTo>
                <a:lnTo>
                  <a:pt x="0" y="17020"/>
                </a:lnTo>
                <a:close/>
              </a:path>
            </a:pathLst>
          </a:custGeom>
          <a:solidFill>
            <a:srgbClr val="68345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6104922" y="2668838"/>
            <a:ext cx="1155701" cy="1155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447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2" name="Shape 152"/>
          <p:cNvSpPr/>
          <p:nvPr/>
        </p:nvSpPr>
        <p:spPr>
          <a:xfrm>
            <a:off x="6320822" y="2833938"/>
            <a:ext cx="766962" cy="763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148"/>
                </a:moveTo>
                <a:lnTo>
                  <a:pt x="19300" y="7460"/>
                </a:lnTo>
                <a:lnTo>
                  <a:pt x="14178" y="2312"/>
                </a:lnTo>
                <a:lnTo>
                  <a:pt x="16479" y="0"/>
                </a:lnTo>
                <a:cubicBezTo>
                  <a:pt x="16479" y="0"/>
                  <a:pt x="21600" y="5148"/>
                  <a:pt x="21600" y="5148"/>
                </a:cubicBezTo>
                <a:close/>
                <a:moveTo>
                  <a:pt x="5089" y="19083"/>
                </a:moveTo>
                <a:lnTo>
                  <a:pt x="4444" y="18434"/>
                </a:lnTo>
                <a:lnTo>
                  <a:pt x="14866" y="7959"/>
                </a:lnTo>
                <a:lnTo>
                  <a:pt x="15511" y="8608"/>
                </a:lnTo>
                <a:cubicBezTo>
                  <a:pt x="15511" y="8608"/>
                  <a:pt x="5089" y="19083"/>
                  <a:pt x="5089" y="19083"/>
                </a:cubicBezTo>
                <a:close/>
                <a:moveTo>
                  <a:pt x="2616" y="16581"/>
                </a:moveTo>
                <a:lnTo>
                  <a:pt x="13038" y="6106"/>
                </a:lnTo>
                <a:lnTo>
                  <a:pt x="13683" y="6754"/>
                </a:lnTo>
                <a:lnTo>
                  <a:pt x="3261" y="17229"/>
                </a:lnTo>
                <a:cubicBezTo>
                  <a:pt x="3261" y="17229"/>
                  <a:pt x="2616" y="16581"/>
                  <a:pt x="2616" y="16581"/>
                </a:cubicBezTo>
                <a:close/>
                <a:moveTo>
                  <a:pt x="13031" y="3466"/>
                </a:moveTo>
                <a:lnTo>
                  <a:pt x="1294" y="15263"/>
                </a:lnTo>
                <a:lnTo>
                  <a:pt x="0" y="21600"/>
                </a:lnTo>
                <a:lnTo>
                  <a:pt x="6415" y="20410"/>
                </a:lnTo>
                <a:lnTo>
                  <a:pt x="18152" y="8613"/>
                </a:lnTo>
                <a:cubicBezTo>
                  <a:pt x="18152" y="8613"/>
                  <a:pt x="13031" y="3466"/>
                  <a:pt x="13031" y="346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3" name="Shape 153"/>
          <p:cNvSpPr/>
          <p:nvPr/>
        </p:nvSpPr>
        <p:spPr>
          <a:xfrm>
            <a:off x="3647472" y="4383339"/>
            <a:ext cx="3992944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400">
                <a:solidFill>
                  <a:srgbClr val="FFFFFF"/>
                </a:solidFill>
                <a:latin typeface="Aleo Bold"/>
                <a:ea typeface="Aleo Bold"/>
                <a:cs typeface="Aleo Bold"/>
                <a:sym typeface="Ale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Business Scenario</a:t>
            </a:r>
          </a:p>
        </p:txBody>
      </p:sp>
      <p:sp>
        <p:nvSpPr>
          <p:cNvPr id="154" name="Shape 154"/>
          <p:cNvSpPr/>
          <p:nvPr/>
        </p:nvSpPr>
        <p:spPr>
          <a:xfrm>
            <a:off x="7673895" y="7479383"/>
            <a:ext cx="4394201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blipFill>
            <a:blip r:embed="rId2"/>
          </a:blipFill>
          <a:ln w="12700"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7959645" y="9270083"/>
            <a:ext cx="382270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400">
                <a:solidFill>
                  <a:srgbClr val="FFFFFF"/>
                </a:solidFill>
                <a:latin typeface="Aleo Bold"/>
                <a:ea typeface="Aleo Bold"/>
                <a:cs typeface="Aleo Bold"/>
                <a:sym typeface="Ale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Diagrams</a:t>
            </a:r>
          </a:p>
        </p:txBody>
      </p:sp>
      <p:sp>
        <p:nvSpPr>
          <p:cNvPr id="156" name="Shape 156"/>
          <p:cNvSpPr/>
          <p:nvPr/>
        </p:nvSpPr>
        <p:spPr>
          <a:xfrm>
            <a:off x="10163095" y="6971383"/>
            <a:ext cx="1676401" cy="1676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7C3B6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10823495" y="7415883"/>
            <a:ext cx="1010015" cy="1192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1" h="21600" extrusionOk="0">
                <a:moveTo>
                  <a:pt x="0" y="17020"/>
                </a:moveTo>
                <a:lnTo>
                  <a:pt x="8318" y="21600"/>
                </a:lnTo>
                <a:cubicBezTo>
                  <a:pt x="8318" y="21600"/>
                  <a:pt x="21600" y="18553"/>
                  <a:pt x="20439" y="5213"/>
                </a:cubicBezTo>
                <a:lnTo>
                  <a:pt x="12208" y="0"/>
                </a:lnTo>
                <a:lnTo>
                  <a:pt x="0" y="17020"/>
                </a:lnTo>
                <a:close/>
              </a:path>
            </a:pathLst>
          </a:custGeom>
          <a:solidFill>
            <a:srgbClr val="68345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10417095" y="7225383"/>
            <a:ext cx="1155701" cy="1155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447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10632995" y="7390483"/>
            <a:ext cx="766962" cy="763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148"/>
                </a:moveTo>
                <a:lnTo>
                  <a:pt x="19300" y="7460"/>
                </a:lnTo>
                <a:lnTo>
                  <a:pt x="14178" y="2312"/>
                </a:lnTo>
                <a:lnTo>
                  <a:pt x="16479" y="0"/>
                </a:lnTo>
                <a:cubicBezTo>
                  <a:pt x="16479" y="0"/>
                  <a:pt x="21600" y="5148"/>
                  <a:pt x="21600" y="5148"/>
                </a:cubicBezTo>
                <a:close/>
                <a:moveTo>
                  <a:pt x="5089" y="19083"/>
                </a:moveTo>
                <a:lnTo>
                  <a:pt x="4444" y="18434"/>
                </a:lnTo>
                <a:lnTo>
                  <a:pt x="14866" y="7959"/>
                </a:lnTo>
                <a:lnTo>
                  <a:pt x="15511" y="8608"/>
                </a:lnTo>
                <a:cubicBezTo>
                  <a:pt x="15511" y="8608"/>
                  <a:pt x="5089" y="19083"/>
                  <a:pt x="5089" y="19083"/>
                </a:cubicBezTo>
                <a:close/>
                <a:moveTo>
                  <a:pt x="2616" y="16581"/>
                </a:moveTo>
                <a:lnTo>
                  <a:pt x="13038" y="6106"/>
                </a:lnTo>
                <a:lnTo>
                  <a:pt x="13683" y="6754"/>
                </a:lnTo>
                <a:lnTo>
                  <a:pt x="3261" y="17229"/>
                </a:lnTo>
                <a:cubicBezTo>
                  <a:pt x="3261" y="17229"/>
                  <a:pt x="2616" y="16581"/>
                  <a:pt x="2616" y="16581"/>
                </a:cubicBezTo>
                <a:close/>
                <a:moveTo>
                  <a:pt x="13031" y="3466"/>
                </a:moveTo>
                <a:lnTo>
                  <a:pt x="1294" y="15263"/>
                </a:lnTo>
                <a:lnTo>
                  <a:pt x="0" y="21600"/>
                </a:lnTo>
                <a:lnTo>
                  <a:pt x="6415" y="20410"/>
                </a:lnTo>
                <a:lnTo>
                  <a:pt x="18152" y="8613"/>
                </a:lnTo>
                <a:cubicBezTo>
                  <a:pt x="18152" y="8613"/>
                  <a:pt x="13031" y="3466"/>
                  <a:pt x="13031" y="346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11909657" y="2670793"/>
            <a:ext cx="4394201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blipFill>
            <a:blip r:embed="rId2"/>
          </a:blipFill>
          <a:ln w="12700"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12195408" y="4461493"/>
            <a:ext cx="382270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400">
                <a:solidFill>
                  <a:srgbClr val="FFFFFF"/>
                </a:solidFill>
                <a:latin typeface="Aleo Bold"/>
                <a:ea typeface="Aleo Bold"/>
                <a:cs typeface="Aleo Bold"/>
                <a:sym typeface="Ale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EI Concepts</a:t>
            </a:r>
          </a:p>
        </p:txBody>
      </p:sp>
      <p:sp>
        <p:nvSpPr>
          <p:cNvPr id="162" name="Shape 162"/>
          <p:cNvSpPr/>
          <p:nvPr/>
        </p:nvSpPr>
        <p:spPr>
          <a:xfrm>
            <a:off x="14398855" y="2162793"/>
            <a:ext cx="1676401" cy="1676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7C3B6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15059257" y="2607293"/>
            <a:ext cx="1010014" cy="1192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1" h="21600" extrusionOk="0">
                <a:moveTo>
                  <a:pt x="0" y="17020"/>
                </a:moveTo>
                <a:lnTo>
                  <a:pt x="8318" y="21600"/>
                </a:lnTo>
                <a:cubicBezTo>
                  <a:pt x="8318" y="21600"/>
                  <a:pt x="21600" y="18553"/>
                  <a:pt x="20439" y="5213"/>
                </a:cubicBezTo>
                <a:lnTo>
                  <a:pt x="12208" y="0"/>
                </a:lnTo>
                <a:lnTo>
                  <a:pt x="0" y="17020"/>
                </a:lnTo>
                <a:close/>
              </a:path>
            </a:pathLst>
          </a:custGeom>
          <a:solidFill>
            <a:srgbClr val="68345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4652857" y="2416793"/>
            <a:ext cx="1155701" cy="1155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447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14868757" y="2581893"/>
            <a:ext cx="766962" cy="763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148"/>
                </a:moveTo>
                <a:lnTo>
                  <a:pt x="19300" y="7460"/>
                </a:lnTo>
                <a:lnTo>
                  <a:pt x="14178" y="2312"/>
                </a:lnTo>
                <a:lnTo>
                  <a:pt x="16479" y="0"/>
                </a:lnTo>
                <a:cubicBezTo>
                  <a:pt x="16479" y="0"/>
                  <a:pt x="21600" y="5148"/>
                  <a:pt x="21600" y="5148"/>
                </a:cubicBezTo>
                <a:close/>
                <a:moveTo>
                  <a:pt x="5089" y="19083"/>
                </a:moveTo>
                <a:lnTo>
                  <a:pt x="4444" y="18434"/>
                </a:lnTo>
                <a:lnTo>
                  <a:pt x="14866" y="7959"/>
                </a:lnTo>
                <a:lnTo>
                  <a:pt x="15511" y="8608"/>
                </a:lnTo>
                <a:cubicBezTo>
                  <a:pt x="15511" y="8608"/>
                  <a:pt x="5089" y="19083"/>
                  <a:pt x="5089" y="19083"/>
                </a:cubicBezTo>
                <a:close/>
                <a:moveTo>
                  <a:pt x="2616" y="16581"/>
                </a:moveTo>
                <a:lnTo>
                  <a:pt x="13038" y="6106"/>
                </a:lnTo>
                <a:lnTo>
                  <a:pt x="13683" y="6754"/>
                </a:lnTo>
                <a:lnTo>
                  <a:pt x="3261" y="17229"/>
                </a:lnTo>
                <a:cubicBezTo>
                  <a:pt x="3261" y="17229"/>
                  <a:pt x="2616" y="16581"/>
                  <a:pt x="2616" y="16581"/>
                </a:cubicBezTo>
                <a:close/>
                <a:moveTo>
                  <a:pt x="13031" y="3466"/>
                </a:moveTo>
                <a:lnTo>
                  <a:pt x="1294" y="15263"/>
                </a:lnTo>
                <a:lnTo>
                  <a:pt x="0" y="21600"/>
                </a:lnTo>
                <a:lnTo>
                  <a:pt x="6415" y="20410"/>
                </a:lnTo>
                <a:lnTo>
                  <a:pt x="18152" y="8613"/>
                </a:lnTo>
                <a:cubicBezTo>
                  <a:pt x="18152" y="8613"/>
                  <a:pt x="13031" y="3466"/>
                  <a:pt x="13031" y="346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6" name="Shape 166"/>
          <p:cNvSpPr/>
          <p:nvPr/>
        </p:nvSpPr>
        <p:spPr>
          <a:xfrm rot="2150845">
            <a:off x="7153867" y="6613336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3">
              <a:alphaModFix amt="62327"/>
            </a:blip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7" name="Shape 167"/>
          <p:cNvSpPr/>
          <p:nvPr/>
        </p:nvSpPr>
        <p:spPr>
          <a:xfrm rot="18862802">
            <a:off x="12606526" y="7065963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3">
              <a:alphaModFix amt="62327"/>
            </a:blip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8" name="Shape 168"/>
          <p:cNvSpPr/>
          <p:nvPr/>
        </p:nvSpPr>
        <p:spPr>
          <a:xfrm rot="2457858">
            <a:off x="15956895" y="6599094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blipFill>
            <a:blip r:embed="rId3">
              <a:alphaModFix amt="62327"/>
            </a:blip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Outline</a:t>
            </a:r>
          </a:p>
        </p:txBody>
      </p:sp>
      <p:sp>
        <p:nvSpPr>
          <p:cNvPr id="170" name="Shape 170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1</a:t>
            </a:r>
          </a:p>
        </p:txBody>
      </p:sp>
      <p:sp>
        <p:nvSpPr>
          <p:cNvPr id="171" name="Shape 171"/>
          <p:cNvSpPr/>
          <p:nvPr/>
        </p:nvSpPr>
        <p:spPr>
          <a:xfrm>
            <a:off x="17117964" y="7707983"/>
            <a:ext cx="4394201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blipFill>
            <a:blip r:embed="rId2"/>
          </a:blipFill>
          <a:ln w="12700"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17403714" y="9168483"/>
            <a:ext cx="3822701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400">
                <a:solidFill>
                  <a:srgbClr val="FFFFFF"/>
                </a:solidFill>
                <a:latin typeface="Aleo Bold"/>
                <a:ea typeface="Aleo Bold"/>
                <a:cs typeface="Aleo Bold"/>
                <a:sym typeface="Ale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Out of The Labs</a:t>
            </a:r>
          </a:p>
        </p:txBody>
      </p:sp>
      <p:sp>
        <p:nvSpPr>
          <p:cNvPr id="173" name="Shape 173"/>
          <p:cNvSpPr/>
          <p:nvPr/>
        </p:nvSpPr>
        <p:spPr>
          <a:xfrm>
            <a:off x="19607164" y="7199983"/>
            <a:ext cx="1676401" cy="1676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7C3B6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20267564" y="7644483"/>
            <a:ext cx="1010014" cy="1192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1" h="21600" extrusionOk="0">
                <a:moveTo>
                  <a:pt x="0" y="17020"/>
                </a:moveTo>
                <a:lnTo>
                  <a:pt x="8318" y="21600"/>
                </a:lnTo>
                <a:cubicBezTo>
                  <a:pt x="8318" y="21600"/>
                  <a:pt x="21600" y="18553"/>
                  <a:pt x="20439" y="5213"/>
                </a:cubicBezTo>
                <a:lnTo>
                  <a:pt x="12208" y="0"/>
                </a:lnTo>
                <a:lnTo>
                  <a:pt x="0" y="17020"/>
                </a:lnTo>
                <a:close/>
              </a:path>
            </a:pathLst>
          </a:custGeom>
          <a:solidFill>
            <a:srgbClr val="68345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19861164" y="7453983"/>
            <a:ext cx="1155701" cy="1155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447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20077064" y="7619083"/>
            <a:ext cx="766961" cy="763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148"/>
                </a:moveTo>
                <a:lnTo>
                  <a:pt x="19300" y="7460"/>
                </a:lnTo>
                <a:lnTo>
                  <a:pt x="14178" y="2312"/>
                </a:lnTo>
                <a:lnTo>
                  <a:pt x="16479" y="0"/>
                </a:lnTo>
                <a:cubicBezTo>
                  <a:pt x="16479" y="0"/>
                  <a:pt x="21600" y="5148"/>
                  <a:pt x="21600" y="5148"/>
                </a:cubicBezTo>
                <a:close/>
                <a:moveTo>
                  <a:pt x="5089" y="19083"/>
                </a:moveTo>
                <a:lnTo>
                  <a:pt x="4444" y="18434"/>
                </a:lnTo>
                <a:lnTo>
                  <a:pt x="14866" y="7959"/>
                </a:lnTo>
                <a:lnTo>
                  <a:pt x="15511" y="8608"/>
                </a:lnTo>
                <a:cubicBezTo>
                  <a:pt x="15511" y="8608"/>
                  <a:pt x="5089" y="19083"/>
                  <a:pt x="5089" y="19083"/>
                </a:cubicBezTo>
                <a:close/>
                <a:moveTo>
                  <a:pt x="2616" y="16581"/>
                </a:moveTo>
                <a:lnTo>
                  <a:pt x="13038" y="6106"/>
                </a:lnTo>
                <a:lnTo>
                  <a:pt x="13683" y="6754"/>
                </a:lnTo>
                <a:lnTo>
                  <a:pt x="3261" y="17229"/>
                </a:lnTo>
                <a:cubicBezTo>
                  <a:pt x="3261" y="17229"/>
                  <a:pt x="2616" y="16581"/>
                  <a:pt x="2616" y="16581"/>
                </a:cubicBezTo>
                <a:close/>
                <a:moveTo>
                  <a:pt x="13031" y="3466"/>
                </a:moveTo>
                <a:lnTo>
                  <a:pt x="1294" y="15263"/>
                </a:lnTo>
                <a:lnTo>
                  <a:pt x="0" y="21600"/>
                </a:lnTo>
                <a:lnTo>
                  <a:pt x="6415" y="20410"/>
                </a:lnTo>
                <a:lnTo>
                  <a:pt x="18152" y="8613"/>
                </a:lnTo>
                <a:cubicBezTo>
                  <a:pt x="18152" y="8613"/>
                  <a:pt x="13031" y="3466"/>
                  <a:pt x="13031" y="346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Business Scenario</a:t>
            </a:r>
          </a:p>
        </p:txBody>
      </p:sp>
      <p:sp>
        <p:nvSpPr>
          <p:cNvPr id="179" name="Shape 179"/>
          <p:cNvSpPr/>
          <p:nvPr/>
        </p:nvSpPr>
        <p:spPr>
          <a:xfrm flipH="1" flipV="1">
            <a:off x="2446660" y="7344519"/>
            <a:ext cx="19409214" cy="1"/>
          </a:xfrm>
          <a:prstGeom prst="line">
            <a:avLst/>
          </a:prstGeom>
          <a:ln w="114300">
            <a:solidFill>
              <a:srgbClr val="878787"/>
            </a:solidFill>
            <a:miter/>
            <a:headEnd type="diamond"/>
            <a:tailEnd type="diamond"/>
          </a:ln>
        </p:spPr>
        <p:txBody>
          <a:bodyPr tIns="91439" bIns="91439"/>
          <a:lstStyle/>
          <a:p>
            <a:pPr lvl="0"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82" name="Group 182"/>
          <p:cNvGrpSpPr/>
          <p:nvPr/>
        </p:nvGrpSpPr>
        <p:grpSpPr>
          <a:xfrm>
            <a:off x="3528040" y="6902152"/>
            <a:ext cx="884737" cy="884737"/>
            <a:chOff x="0" y="0"/>
            <a:chExt cx="884736" cy="884736"/>
          </a:xfrm>
        </p:grpSpPr>
        <p:sp>
          <p:nvSpPr>
            <p:cNvPr id="180" name="Shape 180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2178B5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85" name="Group 185"/>
          <p:cNvGrpSpPr/>
          <p:nvPr/>
        </p:nvGrpSpPr>
        <p:grpSpPr>
          <a:xfrm>
            <a:off x="5891817" y="6907282"/>
            <a:ext cx="884737" cy="884737"/>
            <a:chOff x="0" y="0"/>
            <a:chExt cx="884736" cy="884736"/>
          </a:xfrm>
        </p:grpSpPr>
        <p:sp>
          <p:nvSpPr>
            <p:cNvPr id="183" name="Shape 183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F0A12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88" name="Group 188"/>
          <p:cNvGrpSpPr/>
          <p:nvPr/>
        </p:nvGrpSpPr>
        <p:grpSpPr>
          <a:xfrm>
            <a:off x="8255596" y="6902152"/>
            <a:ext cx="884737" cy="884737"/>
            <a:chOff x="0" y="0"/>
            <a:chExt cx="884736" cy="884736"/>
          </a:xfrm>
        </p:grpSpPr>
        <p:sp>
          <p:nvSpPr>
            <p:cNvPr id="186" name="Shape 186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A4C26B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91" name="Group 191"/>
          <p:cNvGrpSpPr/>
          <p:nvPr/>
        </p:nvGrpSpPr>
        <p:grpSpPr>
          <a:xfrm>
            <a:off x="10619374" y="6907282"/>
            <a:ext cx="884737" cy="884737"/>
            <a:chOff x="0" y="0"/>
            <a:chExt cx="884736" cy="884736"/>
          </a:xfrm>
        </p:grpSpPr>
        <p:sp>
          <p:nvSpPr>
            <p:cNvPr id="189" name="Shape 189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A4C26B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94" name="Group 194"/>
          <p:cNvGrpSpPr/>
          <p:nvPr/>
        </p:nvGrpSpPr>
        <p:grpSpPr>
          <a:xfrm>
            <a:off x="12983151" y="6902152"/>
            <a:ext cx="884737" cy="884737"/>
            <a:chOff x="0" y="0"/>
            <a:chExt cx="884736" cy="884736"/>
          </a:xfrm>
        </p:grpSpPr>
        <p:sp>
          <p:nvSpPr>
            <p:cNvPr id="192" name="Shape 192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2178B5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197" name="Group 197"/>
          <p:cNvGrpSpPr/>
          <p:nvPr/>
        </p:nvGrpSpPr>
        <p:grpSpPr>
          <a:xfrm>
            <a:off x="15346929" y="6907282"/>
            <a:ext cx="884737" cy="884737"/>
            <a:chOff x="0" y="0"/>
            <a:chExt cx="884736" cy="884736"/>
          </a:xfrm>
        </p:grpSpPr>
        <p:sp>
          <p:nvSpPr>
            <p:cNvPr id="195" name="Shape 195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F0A12A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200" name="Group 200"/>
          <p:cNvGrpSpPr/>
          <p:nvPr/>
        </p:nvGrpSpPr>
        <p:grpSpPr>
          <a:xfrm>
            <a:off x="17710708" y="6902152"/>
            <a:ext cx="884737" cy="884737"/>
            <a:chOff x="0" y="0"/>
            <a:chExt cx="884736" cy="884736"/>
          </a:xfrm>
        </p:grpSpPr>
        <p:sp>
          <p:nvSpPr>
            <p:cNvPr id="198" name="Shape 198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A4C26B"/>
              </a:solidFill>
              <a:prstDash val="solid"/>
              <a:miter lim="8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203" name="Group 203"/>
          <p:cNvGrpSpPr/>
          <p:nvPr/>
        </p:nvGrpSpPr>
        <p:grpSpPr>
          <a:xfrm>
            <a:off x="20074487" y="6907282"/>
            <a:ext cx="884737" cy="884737"/>
            <a:chOff x="0" y="0"/>
            <a:chExt cx="884736" cy="884736"/>
          </a:xfrm>
        </p:grpSpPr>
        <p:sp>
          <p:nvSpPr>
            <p:cNvPr id="201" name="Shape 201"/>
            <p:cNvSpPr/>
            <p:nvPr/>
          </p:nvSpPr>
          <p:spPr>
            <a:xfrm>
              <a:off x="-1" y="-1"/>
              <a:ext cx="884737" cy="884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BFB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12586" y="112586"/>
              <a:ext cx="659569" cy="659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152400" cap="flat">
              <a:solidFill>
                <a:srgbClr val="20AA8B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lvl="0" defTabSz="914400">
                <a:defRPr sz="3600">
                  <a:solidFill>
                    <a:srgbClr val="20AA8B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204" name="Shape 204"/>
          <p:cNvSpPr/>
          <p:nvPr/>
        </p:nvSpPr>
        <p:spPr>
          <a:xfrm>
            <a:off x="3777241" y="3809955"/>
            <a:ext cx="3115578" cy="2973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1026"/>
                </a:lnTo>
                <a:lnTo>
                  <a:pt x="9000" y="11026"/>
                </a:lnTo>
                <a:lnTo>
                  <a:pt x="2819" y="21600"/>
                </a:lnTo>
                <a:lnTo>
                  <a:pt x="3600" y="11026"/>
                </a:lnTo>
                <a:lnTo>
                  <a:pt x="0" y="11026"/>
                </a:lnTo>
                <a:lnTo>
                  <a:pt x="0" y="6432"/>
                </a:lnTo>
                <a:close/>
              </a:path>
            </a:pathLst>
          </a:custGeom>
          <a:ln w="50800">
            <a:solidFill>
              <a:srgbClr val="2178B5"/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13269912" y="3809955"/>
            <a:ext cx="3115577" cy="2973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1026"/>
                </a:lnTo>
                <a:lnTo>
                  <a:pt x="9000" y="11026"/>
                </a:lnTo>
                <a:lnTo>
                  <a:pt x="2819" y="21600"/>
                </a:lnTo>
                <a:lnTo>
                  <a:pt x="3600" y="11026"/>
                </a:lnTo>
                <a:lnTo>
                  <a:pt x="0" y="11026"/>
                </a:lnTo>
                <a:lnTo>
                  <a:pt x="0" y="6432"/>
                </a:ln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17843647" y="3800631"/>
            <a:ext cx="3115577" cy="2973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1026"/>
                </a:lnTo>
                <a:lnTo>
                  <a:pt x="9000" y="11026"/>
                </a:lnTo>
                <a:lnTo>
                  <a:pt x="2819" y="21600"/>
                </a:lnTo>
                <a:lnTo>
                  <a:pt x="3600" y="11026"/>
                </a:lnTo>
                <a:lnTo>
                  <a:pt x="0" y="11026"/>
                </a:lnTo>
                <a:lnTo>
                  <a:pt x="0" y="6432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8479100" y="3800630"/>
            <a:ext cx="3115577" cy="2973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1026"/>
                </a:lnTo>
                <a:lnTo>
                  <a:pt x="9000" y="11026"/>
                </a:lnTo>
                <a:lnTo>
                  <a:pt x="2819" y="21600"/>
                </a:lnTo>
                <a:lnTo>
                  <a:pt x="3600" y="11026"/>
                </a:lnTo>
                <a:lnTo>
                  <a:pt x="0" y="11026"/>
                </a:lnTo>
                <a:lnTo>
                  <a:pt x="0" y="6432"/>
                </a:lnTo>
                <a:close/>
              </a:path>
            </a:pathLst>
          </a:custGeom>
          <a:solidFill>
            <a:srgbClr val="A4C26B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17837297" y="7913744"/>
            <a:ext cx="3115577" cy="30740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934"/>
                </a:moveTo>
                <a:lnTo>
                  <a:pt x="12600" y="10934"/>
                </a:lnTo>
                <a:lnTo>
                  <a:pt x="18229" y="0"/>
                </a:lnTo>
                <a:lnTo>
                  <a:pt x="18000" y="10934"/>
                </a:lnTo>
                <a:lnTo>
                  <a:pt x="21600" y="10934"/>
                </a:lnTo>
                <a:lnTo>
                  <a:pt x="21600" y="21600"/>
                </a:lnTo>
                <a:lnTo>
                  <a:pt x="0" y="21600"/>
                </a:lnTo>
                <a:lnTo>
                  <a:pt x="0" y="12712"/>
                </a:lnTo>
                <a:close/>
              </a:path>
            </a:pathLst>
          </a:custGeom>
          <a:solidFill>
            <a:srgbClr val="20AA8B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13269912" y="7885600"/>
            <a:ext cx="3115577" cy="3102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1031"/>
                </a:moveTo>
                <a:lnTo>
                  <a:pt x="12600" y="11031"/>
                </a:lnTo>
                <a:lnTo>
                  <a:pt x="17254" y="0"/>
                </a:lnTo>
                <a:lnTo>
                  <a:pt x="18000" y="11031"/>
                </a:lnTo>
                <a:lnTo>
                  <a:pt x="21600" y="11031"/>
                </a:lnTo>
                <a:lnTo>
                  <a:pt x="21600" y="21600"/>
                </a:lnTo>
                <a:lnTo>
                  <a:pt x="0" y="21600"/>
                </a:lnTo>
                <a:lnTo>
                  <a:pt x="0" y="12793"/>
                </a:lnTo>
                <a:close/>
              </a:path>
            </a:pathLst>
          </a:custGeom>
          <a:solidFill>
            <a:srgbClr val="F0A12A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8479100" y="7936345"/>
            <a:ext cx="3115577" cy="3102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1031"/>
                </a:moveTo>
                <a:lnTo>
                  <a:pt x="12600" y="11031"/>
                </a:lnTo>
                <a:lnTo>
                  <a:pt x="17254" y="0"/>
                </a:lnTo>
                <a:lnTo>
                  <a:pt x="18000" y="11031"/>
                </a:lnTo>
                <a:lnTo>
                  <a:pt x="21600" y="11031"/>
                </a:lnTo>
                <a:lnTo>
                  <a:pt x="21600" y="21600"/>
                </a:lnTo>
                <a:lnTo>
                  <a:pt x="0" y="21600"/>
                </a:lnTo>
                <a:lnTo>
                  <a:pt x="0" y="12793"/>
                </a:lnTo>
                <a:close/>
              </a:path>
            </a:pathLst>
          </a:custGeom>
          <a:solidFill>
            <a:srgbClr val="20AA8B"/>
          </a:solidFill>
          <a:ln w="12700">
            <a:miter lim="400000"/>
          </a:ln>
        </p:spPr>
        <p:txBody>
          <a:bodyPr tIns="91439" bIns="91439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3777241" y="7885600"/>
            <a:ext cx="3115578" cy="31022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1031"/>
                </a:moveTo>
                <a:lnTo>
                  <a:pt x="12600" y="11031"/>
                </a:lnTo>
                <a:lnTo>
                  <a:pt x="17254" y="0"/>
                </a:lnTo>
                <a:lnTo>
                  <a:pt x="18000" y="11031"/>
                </a:lnTo>
                <a:lnTo>
                  <a:pt x="21600" y="11031"/>
                </a:lnTo>
                <a:lnTo>
                  <a:pt x="21600" y="21600"/>
                </a:lnTo>
                <a:lnTo>
                  <a:pt x="0" y="21600"/>
                </a:lnTo>
                <a:lnTo>
                  <a:pt x="0" y="12793"/>
                </a:lnTo>
                <a:close/>
              </a:path>
            </a:pathLst>
          </a:custGeom>
          <a:ln w="50800">
            <a:solidFill>
              <a:srgbClr val="F0A12A"/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3792485" y="3993846"/>
            <a:ext cx="3125734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87878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878787"/>
                </a:solidFill>
              </a:rPr>
              <a:t>Customer places order from LOMS</a:t>
            </a:r>
          </a:p>
        </p:txBody>
      </p:sp>
      <p:sp>
        <p:nvSpPr>
          <p:cNvPr id="213" name="Shape 213"/>
          <p:cNvSpPr/>
          <p:nvPr/>
        </p:nvSpPr>
        <p:spPr>
          <a:xfrm>
            <a:off x="3772163" y="9653627"/>
            <a:ext cx="3125734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87878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878787"/>
                </a:solidFill>
              </a:rPr>
              <a:t>LOMS sends order to IM</a:t>
            </a:r>
          </a:p>
        </p:txBody>
      </p:sp>
      <p:sp>
        <p:nvSpPr>
          <p:cNvPr id="214" name="Shape 214"/>
          <p:cNvSpPr/>
          <p:nvPr/>
        </p:nvSpPr>
        <p:spPr>
          <a:xfrm>
            <a:off x="8458034" y="3981146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converts state to region</a:t>
            </a:r>
          </a:p>
        </p:txBody>
      </p:sp>
      <p:sp>
        <p:nvSpPr>
          <p:cNvPr id="215" name="Shape 215"/>
          <p:cNvSpPr/>
          <p:nvPr/>
        </p:nvSpPr>
        <p:spPr>
          <a:xfrm>
            <a:off x="13231232" y="3981146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Plant checks and update database</a:t>
            </a:r>
          </a:p>
        </p:txBody>
      </p:sp>
      <p:sp>
        <p:nvSpPr>
          <p:cNvPr id="216" name="Shape 216"/>
          <p:cNvSpPr/>
          <p:nvPr/>
        </p:nvSpPr>
        <p:spPr>
          <a:xfrm>
            <a:off x="17815123" y="3981146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mails the invoice &amp; ETA</a:t>
            </a:r>
          </a:p>
        </p:txBody>
      </p:sp>
      <p:sp>
        <p:nvSpPr>
          <p:cNvPr id="217" name="Shape 217"/>
          <p:cNvSpPr/>
          <p:nvPr/>
        </p:nvSpPr>
        <p:spPr>
          <a:xfrm>
            <a:off x="8466204" y="9693330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performs content-based routing to plant</a:t>
            </a:r>
          </a:p>
        </p:txBody>
      </p:sp>
      <p:sp>
        <p:nvSpPr>
          <p:cNvPr id="218" name="Shape 218"/>
          <p:cNvSpPr/>
          <p:nvPr/>
        </p:nvSpPr>
        <p:spPr>
          <a:xfrm>
            <a:off x="13239402" y="9693330"/>
            <a:ext cx="3125733" cy="703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retrieves order ETA</a:t>
            </a:r>
          </a:p>
        </p:txBody>
      </p:sp>
      <p:sp>
        <p:nvSpPr>
          <p:cNvPr id="219" name="Shape 219"/>
          <p:cNvSpPr/>
          <p:nvPr/>
        </p:nvSpPr>
        <p:spPr>
          <a:xfrm>
            <a:off x="17823293" y="9629830"/>
            <a:ext cx="3125733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3000">
                <a:solidFill>
                  <a:srgbClr val="FBFB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BFBFB"/>
                </a:solidFill>
              </a:rPr>
              <a:t>IM informs supplier for possible order restock</a:t>
            </a:r>
          </a:p>
        </p:txBody>
      </p:sp>
      <p:sp>
        <p:nvSpPr>
          <p:cNvPr id="220" name="Shape 220"/>
          <p:cNvSpPr/>
          <p:nvPr/>
        </p:nvSpPr>
        <p:spPr>
          <a:xfrm>
            <a:off x="11634606" y="6692710"/>
            <a:ext cx="1274323" cy="12788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36" y="3164"/>
                </a:moveTo>
                <a:cubicBezTo>
                  <a:pt x="16495" y="1223"/>
                  <a:pt x="13795" y="0"/>
                  <a:pt x="10800" y="0"/>
                </a:cubicBezTo>
                <a:cubicBezTo>
                  <a:pt x="6159" y="0"/>
                  <a:pt x="2236" y="2911"/>
                  <a:pt x="675" y="7003"/>
                </a:cubicBezTo>
                <a:cubicBezTo>
                  <a:pt x="3206" y="7973"/>
                  <a:pt x="3206" y="7973"/>
                  <a:pt x="3206" y="7973"/>
                </a:cubicBezTo>
                <a:cubicBezTo>
                  <a:pt x="4345" y="4894"/>
                  <a:pt x="7341" y="2700"/>
                  <a:pt x="10800" y="2700"/>
                </a:cubicBezTo>
                <a:cubicBezTo>
                  <a:pt x="13036" y="2700"/>
                  <a:pt x="15061" y="3586"/>
                  <a:pt x="16537" y="5063"/>
                </a:cubicBezTo>
                <a:cubicBezTo>
                  <a:pt x="13500" y="8100"/>
                  <a:pt x="13500" y="8100"/>
                  <a:pt x="13500" y="8100"/>
                </a:cubicBezTo>
                <a:cubicBezTo>
                  <a:pt x="21600" y="8100"/>
                  <a:pt x="21600" y="8100"/>
                  <a:pt x="21600" y="810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18436" y="3164"/>
                  <a:pt x="18436" y="3164"/>
                  <a:pt x="18436" y="3164"/>
                </a:cubicBezTo>
                <a:close/>
                <a:moveTo>
                  <a:pt x="10800" y="18900"/>
                </a:moveTo>
                <a:cubicBezTo>
                  <a:pt x="8564" y="18900"/>
                  <a:pt x="6539" y="18014"/>
                  <a:pt x="5062" y="16537"/>
                </a:cubicBezTo>
                <a:cubicBezTo>
                  <a:pt x="8100" y="13500"/>
                  <a:pt x="8100" y="13500"/>
                  <a:pt x="8100" y="13500"/>
                </a:cubicBezTo>
                <a:cubicBezTo>
                  <a:pt x="0" y="13500"/>
                  <a:pt x="0" y="13500"/>
                  <a:pt x="0" y="135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3164" y="18436"/>
                  <a:pt x="3164" y="18436"/>
                  <a:pt x="3164" y="18436"/>
                </a:cubicBezTo>
                <a:cubicBezTo>
                  <a:pt x="5105" y="20377"/>
                  <a:pt x="7805" y="21600"/>
                  <a:pt x="10800" y="21600"/>
                </a:cubicBezTo>
                <a:cubicBezTo>
                  <a:pt x="15441" y="21600"/>
                  <a:pt x="19364" y="18689"/>
                  <a:pt x="20925" y="14597"/>
                </a:cubicBezTo>
                <a:cubicBezTo>
                  <a:pt x="18394" y="13627"/>
                  <a:pt x="18394" y="13627"/>
                  <a:pt x="18394" y="13627"/>
                </a:cubicBezTo>
                <a:cubicBezTo>
                  <a:pt x="17255" y="16706"/>
                  <a:pt x="14259" y="18900"/>
                  <a:pt x="10800" y="18900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7290544" y="4115732"/>
            <a:ext cx="802569" cy="858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09" h="21600" extrusionOk="0">
                <a:moveTo>
                  <a:pt x="18903" y="14535"/>
                </a:moveTo>
                <a:cubicBezTo>
                  <a:pt x="17896" y="13500"/>
                  <a:pt x="16569" y="12960"/>
                  <a:pt x="15288" y="12960"/>
                </a:cubicBezTo>
                <a:cubicBezTo>
                  <a:pt x="14647" y="12960"/>
                  <a:pt x="14647" y="12960"/>
                  <a:pt x="14647" y="12960"/>
                </a:cubicBezTo>
                <a:cubicBezTo>
                  <a:pt x="13183" y="11520"/>
                  <a:pt x="13183" y="11520"/>
                  <a:pt x="13183" y="11520"/>
                </a:cubicBezTo>
                <a:cubicBezTo>
                  <a:pt x="19040" y="5760"/>
                  <a:pt x="19040" y="5760"/>
                  <a:pt x="19040" y="5760"/>
                </a:cubicBezTo>
                <a:cubicBezTo>
                  <a:pt x="20505" y="4320"/>
                  <a:pt x="20505" y="1440"/>
                  <a:pt x="19040" y="0"/>
                </a:cubicBezTo>
                <a:cubicBezTo>
                  <a:pt x="10254" y="8640"/>
                  <a:pt x="10254" y="8640"/>
                  <a:pt x="10254" y="8640"/>
                </a:cubicBezTo>
                <a:cubicBezTo>
                  <a:pt x="1468" y="0"/>
                  <a:pt x="1468" y="0"/>
                  <a:pt x="1468" y="0"/>
                </a:cubicBezTo>
                <a:cubicBezTo>
                  <a:pt x="3" y="1440"/>
                  <a:pt x="3" y="4320"/>
                  <a:pt x="1468" y="5760"/>
                </a:cubicBezTo>
                <a:cubicBezTo>
                  <a:pt x="7325" y="11520"/>
                  <a:pt x="7325" y="11520"/>
                  <a:pt x="7325" y="11520"/>
                </a:cubicBezTo>
                <a:cubicBezTo>
                  <a:pt x="5861" y="12960"/>
                  <a:pt x="5861" y="12960"/>
                  <a:pt x="5861" y="12960"/>
                </a:cubicBezTo>
                <a:cubicBezTo>
                  <a:pt x="5220" y="12960"/>
                  <a:pt x="5220" y="12960"/>
                  <a:pt x="5220" y="12960"/>
                </a:cubicBezTo>
                <a:cubicBezTo>
                  <a:pt x="3939" y="12960"/>
                  <a:pt x="2612" y="13500"/>
                  <a:pt x="1605" y="14535"/>
                </a:cubicBezTo>
                <a:cubicBezTo>
                  <a:pt x="-271" y="16335"/>
                  <a:pt x="-546" y="19080"/>
                  <a:pt x="1010" y="20610"/>
                </a:cubicBezTo>
                <a:cubicBezTo>
                  <a:pt x="1696" y="21285"/>
                  <a:pt x="2612" y="21600"/>
                  <a:pt x="3618" y="21600"/>
                </a:cubicBezTo>
                <a:cubicBezTo>
                  <a:pt x="4854" y="21600"/>
                  <a:pt x="6181" y="21060"/>
                  <a:pt x="7234" y="20025"/>
                </a:cubicBezTo>
                <a:cubicBezTo>
                  <a:pt x="8469" y="18855"/>
                  <a:pt x="8973" y="17235"/>
                  <a:pt x="8744" y="15885"/>
                </a:cubicBezTo>
                <a:cubicBezTo>
                  <a:pt x="10254" y="14400"/>
                  <a:pt x="10254" y="14400"/>
                  <a:pt x="10254" y="14400"/>
                </a:cubicBezTo>
                <a:cubicBezTo>
                  <a:pt x="11764" y="15885"/>
                  <a:pt x="11764" y="15885"/>
                  <a:pt x="11764" y="15885"/>
                </a:cubicBezTo>
                <a:cubicBezTo>
                  <a:pt x="11535" y="17235"/>
                  <a:pt x="12039" y="18855"/>
                  <a:pt x="13274" y="20025"/>
                </a:cubicBezTo>
                <a:cubicBezTo>
                  <a:pt x="14327" y="21060"/>
                  <a:pt x="15654" y="21600"/>
                  <a:pt x="16890" y="21600"/>
                </a:cubicBezTo>
                <a:cubicBezTo>
                  <a:pt x="17896" y="21600"/>
                  <a:pt x="18812" y="21285"/>
                  <a:pt x="19498" y="20610"/>
                </a:cubicBezTo>
                <a:cubicBezTo>
                  <a:pt x="21054" y="19080"/>
                  <a:pt x="20779" y="16335"/>
                  <a:pt x="18903" y="14535"/>
                </a:cubicBezTo>
                <a:close/>
                <a:moveTo>
                  <a:pt x="6639" y="17595"/>
                </a:moveTo>
                <a:cubicBezTo>
                  <a:pt x="6456" y="18000"/>
                  <a:pt x="6181" y="18360"/>
                  <a:pt x="5861" y="18675"/>
                </a:cubicBezTo>
                <a:cubicBezTo>
                  <a:pt x="5495" y="19035"/>
                  <a:pt x="5129" y="19260"/>
                  <a:pt x="4717" y="19440"/>
                </a:cubicBezTo>
                <a:cubicBezTo>
                  <a:pt x="4351" y="19620"/>
                  <a:pt x="3985" y="19665"/>
                  <a:pt x="3618" y="19665"/>
                </a:cubicBezTo>
                <a:cubicBezTo>
                  <a:pt x="3252" y="19665"/>
                  <a:pt x="2749" y="19620"/>
                  <a:pt x="2383" y="19260"/>
                </a:cubicBezTo>
                <a:cubicBezTo>
                  <a:pt x="2017" y="18855"/>
                  <a:pt x="1971" y="18405"/>
                  <a:pt x="1971" y="18045"/>
                </a:cubicBezTo>
                <a:cubicBezTo>
                  <a:pt x="1971" y="17730"/>
                  <a:pt x="2017" y="17325"/>
                  <a:pt x="2200" y="16965"/>
                </a:cubicBezTo>
                <a:cubicBezTo>
                  <a:pt x="2383" y="16560"/>
                  <a:pt x="2612" y="16200"/>
                  <a:pt x="2978" y="15885"/>
                </a:cubicBezTo>
                <a:cubicBezTo>
                  <a:pt x="3298" y="15570"/>
                  <a:pt x="3664" y="15300"/>
                  <a:pt x="4076" y="15120"/>
                </a:cubicBezTo>
                <a:cubicBezTo>
                  <a:pt x="4442" y="14985"/>
                  <a:pt x="4854" y="14895"/>
                  <a:pt x="5220" y="14895"/>
                </a:cubicBezTo>
                <a:cubicBezTo>
                  <a:pt x="5540" y="14895"/>
                  <a:pt x="6044" y="14940"/>
                  <a:pt x="6410" y="15345"/>
                </a:cubicBezTo>
                <a:cubicBezTo>
                  <a:pt x="6776" y="15705"/>
                  <a:pt x="6868" y="16155"/>
                  <a:pt x="6868" y="16515"/>
                </a:cubicBezTo>
                <a:cubicBezTo>
                  <a:pt x="6868" y="16830"/>
                  <a:pt x="6776" y="17235"/>
                  <a:pt x="6639" y="17595"/>
                </a:cubicBezTo>
                <a:close/>
                <a:moveTo>
                  <a:pt x="10254" y="13545"/>
                </a:moveTo>
                <a:cubicBezTo>
                  <a:pt x="9110" y="13545"/>
                  <a:pt x="8195" y="12645"/>
                  <a:pt x="8195" y="11520"/>
                </a:cubicBezTo>
                <a:cubicBezTo>
                  <a:pt x="8195" y="10395"/>
                  <a:pt x="9110" y="9495"/>
                  <a:pt x="10254" y="9495"/>
                </a:cubicBezTo>
                <a:cubicBezTo>
                  <a:pt x="11398" y="9495"/>
                  <a:pt x="12313" y="10395"/>
                  <a:pt x="12313" y="11520"/>
                </a:cubicBezTo>
                <a:cubicBezTo>
                  <a:pt x="12313" y="12645"/>
                  <a:pt x="11398" y="13545"/>
                  <a:pt x="10254" y="13545"/>
                </a:cubicBezTo>
                <a:close/>
                <a:moveTo>
                  <a:pt x="18125" y="19260"/>
                </a:moveTo>
                <a:cubicBezTo>
                  <a:pt x="17759" y="19620"/>
                  <a:pt x="17256" y="19665"/>
                  <a:pt x="16890" y="19665"/>
                </a:cubicBezTo>
                <a:cubicBezTo>
                  <a:pt x="16523" y="19665"/>
                  <a:pt x="16157" y="19620"/>
                  <a:pt x="15791" y="19440"/>
                </a:cubicBezTo>
                <a:cubicBezTo>
                  <a:pt x="15379" y="19260"/>
                  <a:pt x="15013" y="19035"/>
                  <a:pt x="14647" y="18675"/>
                </a:cubicBezTo>
                <a:cubicBezTo>
                  <a:pt x="14327" y="18360"/>
                  <a:pt x="14052" y="18000"/>
                  <a:pt x="13869" y="17595"/>
                </a:cubicBezTo>
                <a:cubicBezTo>
                  <a:pt x="13732" y="17235"/>
                  <a:pt x="13640" y="16830"/>
                  <a:pt x="13640" y="16515"/>
                </a:cubicBezTo>
                <a:cubicBezTo>
                  <a:pt x="13640" y="16155"/>
                  <a:pt x="13732" y="15705"/>
                  <a:pt x="14098" y="15345"/>
                </a:cubicBezTo>
                <a:cubicBezTo>
                  <a:pt x="14464" y="14940"/>
                  <a:pt x="14968" y="14895"/>
                  <a:pt x="15288" y="14895"/>
                </a:cubicBezTo>
                <a:cubicBezTo>
                  <a:pt x="15654" y="14895"/>
                  <a:pt x="16066" y="14985"/>
                  <a:pt x="16432" y="15120"/>
                </a:cubicBezTo>
                <a:cubicBezTo>
                  <a:pt x="16844" y="15300"/>
                  <a:pt x="17210" y="15570"/>
                  <a:pt x="17530" y="15885"/>
                </a:cubicBezTo>
                <a:cubicBezTo>
                  <a:pt x="17896" y="16200"/>
                  <a:pt x="18125" y="16560"/>
                  <a:pt x="18308" y="16965"/>
                </a:cubicBezTo>
                <a:cubicBezTo>
                  <a:pt x="18491" y="17325"/>
                  <a:pt x="18537" y="17730"/>
                  <a:pt x="18537" y="18045"/>
                </a:cubicBezTo>
                <a:cubicBezTo>
                  <a:pt x="18537" y="18405"/>
                  <a:pt x="18491" y="18855"/>
                  <a:pt x="18125" y="19260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7212049" y="9806479"/>
            <a:ext cx="958691" cy="9586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25" y="14850"/>
                </a:moveTo>
                <a:cubicBezTo>
                  <a:pt x="17255" y="14850"/>
                  <a:pt x="16411" y="15230"/>
                  <a:pt x="15778" y="15862"/>
                </a:cubicBezTo>
                <a:cubicBezTo>
                  <a:pt x="6708" y="11348"/>
                  <a:pt x="6708" y="11348"/>
                  <a:pt x="6708" y="11348"/>
                </a:cubicBezTo>
                <a:cubicBezTo>
                  <a:pt x="6750" y="11180"/>
                  <a:pt x="6750" y="10969"/>
                  <a:pt x="6750" y="10800"/>
                </a:cubicBezTo>
                <a:cubicBezTo>
                  <a:pt x="6750" y="10631"/>
                  <a:pt x="6750" y="10420"/>
                  <a:pt x="6708" y="10252"/>
                </a:cubicBezTo>
                <a:cubicBezTo>
                  <a:pt x="15778" y="5738"/>
                  <a:pt x="15778" y="5738"/>
                  <a:pt x="15778" y="5738"/>
                </a:cubicBezTo>
                <a:cubicBezTo>
                  <a:pt x="16411" y="6370"/>
                  <a:pt x="17255" y="6750"/>
                  <a:pt x="18225" y="6750"/>
                </a:cubicBezTo>
                <a:cubicBezTo>
                  <a:pt x="20081" y="6750"/>
                  <a:pt x="21600" y="5231"/>
                  <a:pt x="21600" y="3375"/>
                </a:cubicBezTo>
                <a:cubicBezTo>
                  <a:pt x="21600" y="1519"/>
                  <a:pt x="20081" y="0"/>
                  <a:pt x="18225" y="0"/>
                </a:cubicBezTo>
                <a:cubicBezTo>
                  <a:pt x="16369" y="0"/>
                  <a:pt x="14850" y="1519"/>
                  <a:pt x="14850" y="3375"/>
                </a:cubicBezTo>
                <a:cubicBezTo>
                  <a:pt x="14850" y="3544"/>
                  <a:pt x="14850" y="3755"/>
                  <a:pt x="14892" y="3923"/>
                </a:cubicBezTo>
                <a:cubicBezTo>
                  <a:pt x="5822" y="8437"/>
                  <a:pt x="5822" y="8437"/>
                  <a:pt x="5822" y="8437"/>
                </a:cubicBezTo>
                <a:cubicBezTo>
                  <a:pt x="5189" y="7805"/>
                  <a:pt x="4345" y="7425"/>
                  <a:pt x="3375" y="7425"/>
                </a:cubicBezTo>
                <a:cubicBezTo>
                  <a:pt x="1519" y="7425"/>
                  <a:pt x="0" y="8944"/>
                  <a:pt x="0" y="10800"/>
                </a:cubicBezTo>
                <a:cubicBezTo>
                  <a:pt x="0" y="12656"/>
                  <a:pt x="1519" y="14175"/>
                  <a:pt x="3375" y="14175"/>
                </a:cubicBezTo>
                <a:cubicBezTo>
                  <a:pt x="4345" y="14175"/>
                  <a:pt x="5189" y="13795"/>
                  <a:pt x="5822" y="13163"/>
                </a:cubicBezTo>
                <a:cubicBezTo>
                  <a:pt x="14892" y="17677"/>
                  <a:pt x="14892" y="17677"/>
                  <a:pt x="14892" y="17677"/>
                </a:cubicBezTo>
                <a:cubicBezTo>
                  <a:pt x="14850" y="17845"/>
                  <a:pt x="14850" y="18056"/>
                  <a:pt x="14850" y="18225"/>
                </a:cubicBezTo>
                <a:cubicBezTo>
                  <a:pt x="14850" y="20081"/>
                  <a:pt x="16369" y="21600"/>
                  <a:pt x="18225" y="21600"/>
                </a:cubicBezTo>
                <a:cubicBezTo>
                  <a:pt x="20081" y="21600"/>
                  <a:pt x="21600" y="20081"/>
                  <a:pt x="21600" y="18225"/>
                </a:cubicBezTo>
                <a:cubicBezTo>
                  <a:pt x="21600" y="16369"/>
                  <a:pt x="20081" y="14850"/>
                  <a:pt x="18225" y="14850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16677719" y="4101171"/>
            <a:ext cx="854076" cy="897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78" h="21354" extrusionOk="0">
                <a:moveTo>
                  <a:pt x="5402" y="21354"/>
                </a:moveTo>
                <a:cubicBezTo>
                  <a:pt x="3957" y="21354"/>
                  <a:pt x="2596" y="20770"/>
                  <a:pt x="1618" y="19769"/>
                </a:cubicBezTo>
                <a:cubicBezTo>
                  <a:pt x="-295" y="17935"/>
                  <a:pt x="-848" y="14640"/>
                  <a:pt x="1831" y="12013"/>
                </a:cubicBezTo>
                <a:cubicBezTo>
                  <a:pt x="3404" y="10512"/>
                  <a:pt x="9654" y="4341"/>
                  <a:pt x="12801" y="1297"/>
                </a:cubicBezTo>
                <a:cubicBezTo>
                  <a:pt x="13906" y="213"/>
                  <a:pt x="15309" y="-246"/>
                  <a:pt x="16670" y="129"/>
                </a:cubicBezTo>
                <a:cubicBezTo>
                  <a:pt x="17988" y="463"/>
                  <a:pt x="19094" y="1547"/>
                  <a:pt x="19476" y="2840"/>
                </a:cubicBezTo>
                <a:cubicBezTo>
                  <a:pt x="19817" y="4174"/>
                  <a:pt x="19391" y="5550"/>
                  <a:pt x="18286" y="6634"/>
                </a:cubicBezTo>
                <a:cubicBezTo>
                  <a:pt x="7783" y="16934"/>
                  <a:pt x="7783" y="16934"/>
                  <a:pt x="7783" y="16934"/>
                </a:cubicBezTo>
                <a:cubicBezTo>
                  <a:pt x="7188" y="17518"/>
                  <a:pt x="6508" y="17851"/>
                  <a:pt x="5828" y="17935"/>
                </a:cubicBezTo>
                <a:cubicBezTo>
                  <a:pt x="5147" y="18018"/>
                  <a:pt x="4509" y="17810"/>
                  <a:pt x="4084" y="17351"/>
                </a:cubicBezTo>
                <a:cubicBezTo>
                  <a:pt x="3276" y="16559"/>
                  <a:pt x="3149" y="15057"/>
                  <a:pt x="4509" y="13723"/>
                </a:cubicBezTo>
                <a:cubicBezTo>
                  <a:pt x="11865" y="6509"/>
                  <a:pt x="11865" y="6509"/>
                  <a:pt x="11865" y="6509"/>
                </a:cubicBezTo>
                <a:cubicBezTo>
                  <a:pt x="12163" y="6217"/>
                  <a:pt x="12673" y="6217"/>
                  <a:pt x="12971" y="6509"/>
                </a:cubicBezTo>
                <a:cubicBezTo>
                  <a:pt x="13269" y="6801"/>
                  <a:pt x="13269" y="7260"/>
                  <a:pt x="12971" y="7593"/>
                </a:cubicBezTo>
                <a:cubicBezTo>
                  <a:pt x="5572" y="14807"/>
                  <a:pt x="5572" y="14807"/>
                  <a:pt x="5572" y="14807"/>
                </a:cubicBezTo>
                <a:cubicBezTo>
                  <a:pt x="4977" y="15433"/>
                  <a:pt x="4892" y="16017"/>
                  <a:pt x="5147" y="16267"/>
                </a:cubicBezTo>
                <a:cubicBezTo>
                  <a:pt x="5275" y="16392"/>
                  <a:pt x="5487" y="16434"/>
                  <a:pt x="5658" y="16434"/>
                </a:cubicBezTo>
                <a:cubicBezTo>
                  <a:pt x="5998" y="16392"/>
                  <a:pt x="6338" y="16183"/>
                  <a:pt x="6678" y="15850"/>
                </a:cubicBezTo>
                <a:cubicBezTo>
                  <a:pt x="17180" y="5592"/>
                  <a:pt x="17180" y="5592"/>
                  <a:pt x="17180" y="5592"/>
                </a:cubicBezTo>
                <a:cubicBezTo>
                  <a:pt x="17903" y="4883"/>
                  <a:pt x="18158" y="4049"/>
                  <a:pt x="17946" y="3257"/>
                </a:cubicBezTo>
                <a:cubicBezTo>
                  <a:pt x="17733" y="2464"/>
                  <a:pt x="17095" y="1797"/>
                  <a:pt x="16287" y="1589"/>
                </a:cubicBezTo>
                <a:cubicBezTo>
                  <a:pt x="15480" y="1380"/>
                  <a:pt x="14629" y="1672"/>
                  <a:pt x="13906" y="2339"/>
                </a:cubicBezTo>
                <a:cubicBezTo>
                  <a:pt x="10760" y="5425"/>
                  <a:pt x="4509" y="11555"/>
                  <a:pt x="2936" y="13098"/>
                </a:cubicBezTo>
                <a:cubicBezTo>
                  <a:pt x="895" y="15099"/>
                  <a:pt x="1363" y="17434"/>
                  <a:pt x="2681" y="18727"/>
                </a:cubicBezTo>
                <a:cubicBezTo>
                  <a:pt x="3999" y="20020"/>
                  <a:pt x="6380" y="20478"/>
                  <a:pt x="8421" y="18477"/>
                </a:cubicBezTo>
                <a:cubicBezTo>
                  <a:pt x="19391" y="7718"/>
                  <a:pt x="19391" y="7718"/>
                  <a:pt x="19391" y="7718"/>
                </a:cubicBezTo>
                <a:cubicBezTo>
                  <a:pt x="19689" y="7427"/>
                  <a:pt x="20157" y="7427"/>
                  <a:pt x="20454" y="7718"/>
                </a:cubicBezTo>
                <a:cubicBezTo>
                  <a:pt x="20752" y="8010"/>
                  <a:pt x="20752" y="8511"/>
                  <a:pt x="20454" y="8803"/>
                </a:cubicBezTo>
                <a:cubicBezTo>
                  <a:pt x="9484" y="19561"/>
                  <a:pt x="9484" y="19561"/>
                  <a:pt x="9484" y="19561"/>
                </a:cubicBezTo>
                <a:cubicBezTo>
                  <a:pt x="8209" y="20812"/>
                  <a:pt x="6763" y="21354"/>
                  <a:pt x="5402" y="21354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16646487" y="9912332"/>
            <a:ext cx="935383" cy="7469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41" y="10800"/>
                </a:moveTo>
                <a:cubicBezTo>
                  <a:pt x="7341" y="13171"/>
                  <a:pt x="8902" y="15120"/>
                  <a:pt x="10800" y="15120"/>
                </a:cubicBezTo>
                <a:cubicBezTo>
                  <a:pt x="12698" y="15120"/>
                  <a:pt x="14259" y="13171"/>
                  <a:pt x="14259" y="10800"/>
                </a:cubicBezTo>
                <a:cubicBezTo>
                  <a:pt x="14259" y="8429"/>
                  <a:pt x="12698" y="6480"/>
                  <a:pt x="10800" y="6480"/>
                </a:cubicBezTo>
                <a:cubicBezTo>
                  <a:pt x="8902" y="6480"/>
                  <a:pt x="7341" y="8429"/>
                  <a:pt x="7341" y="10800"/>
                </a:cubicBezTo>
                <a:close/>
                <a:moveTo>
                  <a:pt x="4894" y="9167"/>
                </a:moveTo>
                <a:cubicBezTo>
                  <a:pt x="5484" y="5795"/>
                  <a:pt x="7889" y="3266"/>
                  <a:pt x="10800" y="3266"/>
                </a:cubicBezTo>
                <a:cubicBezTo>
                  <a:pt x="12487" y="3266"/>
                  <a:pt x="13964" y="4109"/>
                  <a:pt x="15061" y="5479"/>
                </a:cubicBezTo>
                <a:cubicBezTo>
                  <a:pt x="15567" y="6111"/>
                  <a:pt x="16411" y="6111"/>
                  <a:pt x="16917" y="5479"/>
                </a:cubicBezTo>
                <a:cubicBezTo>
                  <a:pt x="17423" y="4847"/>
                  <a:pt x="17423" y="3793"/>
                  <a:pt x="16917" y="3161"/>
                </a:cubicBezTo>
                <a:cubicBezTo>
                  <a:pt x="15356" y="1212"/>
                  <a:pt x="13205" y="0"/>
                  <a:pt x="10800" y="0"/>
                </a:cubicBezTo>
                <a:cubicBezTo>
                  <a:pt x="6919" y="0"/>
                  <a:pt x="3670" y="3161"/>
                  <a:pt x="2573" y="7586"/>
                </a:cubicBezTo>
                <a:cubicBezTo>
                  <a:pt x="0" y="7586"/>
                  <a:pt x="0" y="7586"/>
                  <a:pt x="0" y="7586"/>
                </a:cubicBezTo>
                <a:cubicBezTo>
                  <a:pt x="0" y="10800"/>
                  <a:pt x="0" y="10800"/>
                  <a:pt x="0" y="10800"/>
                </a:cubicBezTo>
                <a:cubicBezTo>
                  <a:pt x="3459" y="10800"/>
                  <a:pt x="3459" y="10800"/>
                  <a:pt x="3459" y="10800"/>
                </a:cubicBezTo>
                <a:cubicBezTo>
                  <a:pt x="4514" y="10800"/>
                  <a:pt x="4809" y="9694"/>
                  <a:pt x="4894" y="9167"/>
                </a:cubicBezTo>
                <a:close/>
                <a:moveTo>
                  <a:pt x="18141" y="10800"/>
                </a:moveTo>
                <a:cubicBezTo>
                  <a:pt x="17086" y="10800"/>
                  <a:pt x="16791" y="11906"/>
                  <a:pt x="16706" y="12433"/>
                </a:cubicBezTo>
                <a:cubicBezTo>
                  <a:pt x="16116" y="15805"/>
                  <a:pt x="13711" y="18334"/>
                  <a:pt x="10800" y="18334"/>
                </a:cubicBezTo>
                <a:cubicBezTo>
                  <a:pt x="9112" y="18334"/>
                  <a:pt x="7636" y="17491"/>
                  <a:pt x="6539" y="16121"/>
                </a:cubicBezTo>
                <a:cubicBezTo>
                  <a:pt x="6033" y="15489"/>
                  <a:pt x="5189" y="15489"/>
                  <a:pt x="4683" y="16121"/>
                </a:cubicBezTo>
                <a:cubicBezTo>
                  <a:pt x="4177" y="16753"/>
                  <a:pt x="4177" y="17807"/>
                  <a:pt x="4683" y="18439"/>
                </a:cubicBezTo>
                <a:cubicBezTo>
                  <a:pt x="6244" y="20388"/>
                  <a:pt x="8395" y="21600"/>
                  <a:pt x="10800" y="21600"/>
                </a:cubicBezTo>
                <a:cubicBezTo>
                  <a:pt x="14681" y="21600"/>
                  <a:pt x="17930" y="18439"/>
                  <a:pt x="19027" y="14014"/>
                </a:cubicBezTo>
                <a:cubicBezTo>
                  <a:pt x="21600" y="14014"/>
                  <a:pt x="21600" y="14014"/>
                  <a:pt x="21600" y="14014"/>
                </a:cubicBezTo>
                <a:cubicBezTo>
                  <a:pt x="21600" y="10800"/>
                  <a:pt x="21600" y="10800"/>
                  <a:pt x="21600" y="10800"/>
                </a:cubicBezTo>
                <a:cubicBezTo>
                  <a:pt x="18141" y="10800"/>
                  <a:pt x="18141" y="10800"/>
                  <a:pt x="18141" y="10800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tIns="91439" bIns="91439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25" name="Shape 225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2</a:t>
            </a:r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1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1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1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1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1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1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1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2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2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2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2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2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8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2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2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2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2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2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8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3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1" animBg="1" advAuto="0"/>
      <p:bldP spid="182" grpId="2" animBg="1" advAuto="0"/>
      <p:bldP spid="185" grpId="3" animBg="1" advAuto="0"/>
      <p:bldP spid="188" grpId="4" animBg="1" advAuto="0"/>
      <p:bldP spid="191" grpId="5" animBg="1" advAuto="0"/>
      <p:bldP spid="194" grpId="6" animBg="1" advAuto="0"/>
      <p:bldP spid="197" grpId="7" animBg="1" advAuto="0"/>
      <p:bldP spid="200" grpId="8" animBg="1" advAuto="0"/>
      <p:bldP spid="203" grpId="9" animBg="1" advAuto="0"/>
      <p:bldP spid="204" grpId="10" animBg="1" advAuto="0"/>
      <p:bldP spid="205" grpId="11" animBg="1" advAuto="0"/>
      <p:bldP spid="206" grpId="12" animBg="1" advAuto="0"/>
      <p:bldP spid="207" grpId="13" animBg="1" advAuto="0"/>
      <p:bldP spid="208" grpId="14" animBg="1" advAuto="0"/>
      <p:bldP spid="209" grpId="15" animBg="1" advAuto="0"/>
      <p:bldP spid="210" grpId="16" animBg="1" advAuto="0"/>
      <p:bldP spid="211" grpId="17" animBg="1" advAuto="0"/>
      <p:bldP spid="212" grpId="18" animBg="1" advAuto="0"/>
      <p:bldP spid="213" grpId="19" animBg="1" advAuto="0"/>
      <p:bldP spid="214" grpId="20" animBg="1" advAuto="0"/>
      <p:bldP spid="215" grpId="21" animBg="1" advAuto="0"/>
      <p:bldP spid="216" grpId="22" animBg="1" advAuto="0"/>
      <p:bldP spid="217" grpId="23" animBg="1" advAuto="0"/>
      <p:bldP spid="218" grpId="24" animBg="1" advAuto="0"/>
      <p:bldP spid="219" grpId="25" animBg="1" advAuto="0"/>
      <p:bldP spid="220" grpId="26" animBg="1" advAuto="0"/>
      <p:bldP spid="221" grpId="27" animBg="1" advAuto="0"/>
      <p:bldP spid="222" grpId="28" animBg="1" advAuto="0"/>
      <p:bldP spid="223" grpId="29" animBg="1" advAuto="0"/>
      <p:bldP spid="224" grpId="3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3</a:t>
            </a:r>
          </a:p>
        </p:txBody>
      </p:sp>
      <p:sp>
        <p:nvSpPr>
          <p:cNvPr id="228" name="Shape 228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Technical Overview Diagram</a:t>
            </a:r>
          </a:p>
        </p:txBody>
      </p:sp>
      <p:pic>
        <p:nvPicPr>
          <p:cNvPr id="2" name="Picture 1" descr="Technical Overvi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900" y="3086100"/>
            <a:ext cx="14947900" cy="8915400"/>
          </a:xfrm>
          <a:prstGeom prst="rect">
            <a:avLst/>
          </a:prstGeom>
        </p:spPr>
      </p:pic>
    </p:spTree>
  </p:cSld>
  <p:clrMapOvr>
    <a:masterClrMapping/>
  </p:clrMapOvr>
  <p:transition spd="med"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/>
        </p:nvSpPr>
        <p:spPr>
          <a:xfrm>
            <a:off x="192034" y="993773"/>
            <a:ext cx="14823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4</a:t>
            </a:r>
          </a:p>
        </p:txBody>
      </p:sp>
      <p:sp>
        <p:nvSpPr>
          <p:cNvPr id="234" name="Shape 234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Process Definition Diagram</a:t>
            </a:r>
          </a:p>
        </p:txBody>
      </p:sp>
      <p:pic>
        <p:nvPicPr>
          <p:cNvPr id="235" name="Proces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34110" y="2900362"/>
            <a:ext cx="16915780" cy="9103469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36" name="Shape 236"/>
          <p:cNvSpPr/>
          <p:nvPr/>
        </p:nvSpPr>
        <p:spPr>
          <a:xfrm>
            <a:off x="3745085" y="2909740"/>
            <a:ext cx="16915781" cy="47285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Integration 1</a:t>
            </a:r>
          </a:p>
        </p:txBody>
      </p:sp>
      <p:sp>
        <p:nvSpPr>
          <p:cNvPr id="239" name="Shape 239"/>
          <p:cNvSpPr/>
          <p:nvPr/>
        </p:nvSpPr>
        <p:spPr>
          <a:xfrm>
            <a:off x="192034" y="993773"/>
            <a:ext cx="14823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5</a:t>
            </a:r>
          </a:p>
        </p:txBody>
      </p:sp>
      <p:sp>
        <p:nvSpPr>
          <p:cNvPr id="240" name="Shape 240"/>
          <p:cNvSpPr/>
          <p:nvPr/>
        </p:nvSpPr>
        <p:spPr>
          <a:xfrm>
            <a:off x="9451866" y="4085813"/>
            <a:ext cx="6350583" cy="63505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65" y="9089"/>
                </a:moveTo>
                <a:cubicBezTo>
                  <a:pt x="19737" y="7758"/>
                  <a:pt x="19242" y="6541"/>
                  <a:pt x="18482" y="5514"/>
                </a:cubicBezTo>
                <a:cubicBezTo>
                  <a:pt x="19623" y="4373"/>
                  <a:pt x="19623" y="4373"/>
                  <a:pt x="19623" y="4373"/>
                </a:cubicBezTo>
                <a:cubicBezTo>
                  <a:pt x="17227" y="1939"/>
                  <a:pt x="17227" y="1939"/>
                  <a:pt x="17227" y="1939"/>
                </a:cubicBezTo>
                <a:cubicBezTo>
                  <a:pt x="16086" y="3080"/>
                  <a:pt x="16086" y="3080"/>
                  <a:pt x="16086" y="3080"/>
                </a:cubicBezTo>
                <a:cubicBezTo>
                  <a:pt x="15021" y="2358"/>
                  <a:pt x="13804" y="1863"/>
                  <a:pt x="12511" y="1597"/>
                </a:cubicBezTo>
                <a:cubicBezTo>
                  <a:pt x="12511" y="0"/>
                  <a:pt x="12511" y="0"/>
                  <a:pt x="12511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9089" y="0"/>
                  <a:pt x="9089" y="0"/>
                  <a:pt x="9089" y="0"/>
                </a:cubicBezTo>
                <a:cubicBezTo>
                  <a:pt x="9089" y="1597"/>
                  <a:pt x="9089" y="1597"/>
                  <a:pt x="9089" y="1597"/>
                </a:cubicBezTo>
                <a:cubicBezTo>
                  <a:pt x="7796" y="1863"/>
                  <a:pt x="6579" y="2358"/>
                  <a:pt x="5514" y="3080"/>
                </a:cubicBezTo>
                <a:cubicBezTo>
                  <a:pt x="4373" y="1939"/>
                  <a:pt x="4373" y="1939"/>
                  <a:pt x="4373" y="1939"/>
                </a:cubicBezTo>
                <a:cubicBezTo>
                  <a:pt x="1977" y="4373"/>
                  <a:pt x="1977" y="4373"/>
                  <a:pt x="1977" y="4373"/>
                </a:cubicBezTo>
                <a:cubicBezTo>
                  <a:pt x="3118" y="5514"/>
                  <a:pt x="3118" y="5514"/>
                  <a:pt x="3118" y="5514"/>
                </a:cubicBezTo>
                <a:cubicBezTo>
                  <a:pt x="2396" y="6541"/>
                  <a:pt x="1863" y="7758"/>
                  <a:pt x="1635" y="9089"/>
                </a:cubicBezTo>
                <a:cubicBezTo>
                  <a:pt x="0" y="9089"/>
                  <a:pt x="0" y="9089"/>
                  <a:pt x="0" y="9089"/>
                </a:cubicBezTo>
                <a:cubicBezTo>
                  <a:pt x="0" y="12473"/>
                  <a:pt x="0" y="12473"/>
                  <a:pt x="0" y="12473"/>
                </a:cubicBezTo>
                <a:cubicBezTo>
                  <a:pt x="1635" y="12473"/>
                  <a:pt x="1635" y="12473"/>
                  <a:pt x="1635" y="12473"/>
                </a:cubicBezTo>
                <a:cubicBezTo>
                  <a:pt x="1863" y="13804"/>
                  <a:pt x="2396" y="15021"/>
                  <a:pt x="3118" y="16086"/>
                </a:cubicBezTo>
                <a:cubicBezTo>
                  <a:pt x="1977" y="17227"/>
                  <a:pt x="1977" y="17227"/>
                  <a:pt x="1977" y="17227"/>
                </a:cubicBezTo>
                <a:cubicBezTo>
                  <a:pt x="4373" y="19623"/>
                  <a:pt x="4373" y="19623"/>
                  <a:pt x="4373" y="19623"/>
                </a:cubicBezTo>
                <a:cubicBezTo>
                  <a:pt x="5514" y="18482"/>
                  <a:pt x="5514" y="18482"/>
                  <a:pt x="5514" y="18482"/>
                </a:cubicBezTo>
                <a:cubicBezTo>
                  <a:pt x="6579" y="19204"/>
                  <a:pt x="7796" y="19737"/>
                  <a:pt x="9089" y="19965"/>
                </a:cubicBezTo>
                <a:cubicBezTo>
                  <a:pt x="9089" y="21600"/>
                  <a:pt x="9089" y="21600"/>
                  <a:pt x="9089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2511" y="21600"/>
                  <a:pt x="12511" y="21600"/>
                  <a:pt x="12511" y="21600"/>
                </a:cubicBezTo>
                <a:cubicBezTo>
                  <a:pt x="12511" y="19965"/>
                  <a:pt x="12511" y="19965"/>
                  <a:pt x="12511" y="19965"/>
                </a:cubicBezTo>
                <a:cubicBezTo>
                  <a:pt x="13804" y="19737"/>
                  <a:pt x="15021" y="19204"/>
                  <a:pt x="16086" y="18482"/>
                </a:cubicBezTo>
                <a:cubicBezTo>
                  <a:pt x="17227" y="19623"/>
                  <a:pt x="17227" y="19623"/>
                  <a:pt x="17227" y="19623"/>
                </a:cubicBezTo>
                <a:cubicBezTo>
                  <a:pt x="19623" y="17227"/>
                  <a:pt x="19623" y="17227"/>
                  <a:pt x="19623" y="17227"/>
                </a:cubicBezTo>
                <a:cubicBezTo>
                  <a:pt x="18482" y="16086"/>
                  <a:pt x="18482" y="16086"/>
                  <a:pt x="18482" y="16086"/>
                </a:cubicBezTo>
                <a:cubicBezTo>
                  <a:pt x="19242" y="15021"/>
                  <a:pt x="19737" y="13804"/>
                  <a:pt x="19965" y="12473"/>
                </a:cubicBezTo>
                <a:cubicBezTo>
                  <a:pt x="21600" y="12473"/>
                  <a:pt x="21600" y="12473"/>
                  <a:pt x="21600" y="12473"/>
                </a:cubicBezTo>
                <a:cubicBezTo>
                  <a:pt x="21600" y="9089"/>
                  <a:pt x="21600" y="9089"/>
                  <a:pt x="21600" y="9089"/>
                </a:cubicBezTo>
                <a:lnTo>
                  <a:pt x="19965" y="9089"/>
                </a:lnTo>
                <a:close/>
                <a:moveTo>
                  <a:pt x="10800" y="19394"/>
                </a:moveTo>
                <a:cubicBezTo>
                  <a:pt x="10800" y="19394"/>
                  <a:pt x="10800" y="19394"/>
                  <a:pt x="10800" y="19394"/>
                </a:cubicBezTo>
                <a:cubicBezTo>
                  <a:pt x="6046" y="19394"/>
                  <a:pt x="2206" y="15515"/>
                  <a:pt x="2206" y="10800"/>
                </a:cubicBezTo>
                <a:cubicBezTo>
                  <a:pt x="2206" y="6046"/>
                  <a:pt x="6046" y="2206"/>
                  <a:pt x="10800" y="2206"/>
                </a:cubicBezTo>
                <a:cubicBezTo>
                  <a:pt x="10800" y="2206"/>
                  <a:pt x="10800" y="2206"/>
                  <a:pt x="10800" y="2206"/>
                </a:cubicBezTo>
                <a:cubicBezTo>
                  <a:pt x="15554" y="2206"/>
                  <a:pt x="19394" y="6046"/>
                  <a:pt x="19394" y="10800"/>
                </a:cubicBezTo>
                <a:cubicBezTo>
                  <a:pt x="19394" y="15515"/>
                  <a:pt x="15554" y="19394"/>
                  <a:pt x="10800" y="19394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41" name="Shape 241"/>
          <p:cNvSpPr/>
          <p:nvPr/>
        </p:nvSpPr>
        <p:spPr>
          <a:xfrm>
            <a:off x="10817273" y="5819654"/>
            <a:ext cx="3619770" cy="288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TIBCO Business Works</a:t>
            </a:r>
          </a:p>
        </p:txBody>
      </p:sp>
      <p:pic>
        <p:nvPicPr>
          <p:cNvPr id="242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5992" y="5214220"/>
            <a:ext cx="5532041" cy="4106482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Shape 243"/>
          <p:cNvSpPr/>
          <p:nvPr/>
        </p:nvSpPr>
        <p:spPr>
          <a:xfrm>
            <a:off x="3218667" y="9970380"/>
            <a:ext cx="216014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LOMS</a:t>
            </a:r>
          </a:p>
        </p:txBody>
      </p:sp>
      <p:pic>
        <p:nvPicPr>
          <p:cNvPr id="244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734170" y="2574746"/>
            <a:ext cx="4750136" cy="2660950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Shape 245"/>
          <p:cNvSpPr/>
          <p:nvPr/>
        </p:nvSpPr>
        <p:spPr>
          <a:xfrm>
            <a:off x="18006282" y="5759450"/>
            <a:ext cx="3799511" cy="977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West Plant</a:t>
            </a:r>
          </a:p>
        </p:txBody>
      </p:sp>
      <p:pic>
        <p:nvPicPr>
          <p:cNvPr id="246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734170" y="7502346"/>
            <a:ext cx="4750136" cy="2660950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Shape 247"/>
          <p:cNvSpPr/>
          <p:nvPr/>
        </p:nvSpPr>
        <p:spPr>
          <a:xfrm>
            <a:off x="18166249" y="10420291"/>
            <a:ext cx="3479577" cy="1148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algn="l" defTabSz="914400">
              <a:defRPr sz="1800"/>
            </a:pPr>
            <a:r>
              <a:rPr sz="62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rPr>
              <a:t>Ea</a:t>
            </a:r>
            <a:r>
              <a: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rPr>
              <a:t>st Plant</a:t>
            </a:r>
          </a:p>
        </p:txBody>
      </p:sp>
      <p:sp>
        <p:nvSpPr>
          <p:cNvPr id="251" name="Shape 251"/>
          <p:cNvSpPr/>
          <p:nvPr/>
        </p:nvSpPr>
        <p:spPr>
          <a:xfrm>
            <a:off x="7503790" y="7502326"/>
            <a:ext cx="1559056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oval"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15258043" y="4418432"/>
            <a:ext cx="2073213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oval"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15258043" y="9602949"/>
            <a:ext cx="2073213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oval"/>
            <a:tailEnd type="arrow"/>
          </a:ln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1" animBg="1" advAuto="0"/>
      <p:bldP spid="241" grpId="2" animBg="1" advAuto="0"/>
      <p:bldP spid="242" grpId="4" animBg="1" advAuto="0"/>
      <p:bldP spid="243" grpId="6" animBg="1" advAuto="0"/>
      <p:bldP spid="244" grpId="3" animBg="1" advAuto="0"/>
      <p:bldP spid="245" grpId="7" animBg="1" advAuto="0"/>
      <p:bldP spid="246" grpId="5" animBg="1" advAuto="0"/>
      <p:bldP spid="247" grpId="8" animBg="1" advAuto="0"/>
      <p:bldP spid="251" grpId="9" animBg="1" advAuto="0"/>
      <p:bldP spid="252" grpId="10" animBg="1" advAuto="0"/>
      <p:bldP spid="253" grpId="1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Integration 2</a:t>
            </a:r>
          </a:p>
        </p:txBody>
      </p:sp>
      <p:sp>
        <p:nvSpPr>
          <p:cNvPr id="256" name="Shape 256"/>
          <p:cNvSpPr/>
          <p:nvPr/>
        </p:nvSpPr>
        <p:spPr>
          <a:xfrm>
            <a:off x="192034" y="993773"/>
            <a:ext cx="14823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6</a:t>
            </a:r>
          </a:p>
        </p:txBody>
      </p:sp>
      <p:sp>
        <p:nvSpPr>
          <p:cNvPr id="257" name="Shape 257"/>
          <p:cNvSpPr/>
          <p:nvPr/>
        </p:nvSpPr>
        <p:spPr>
          <a:xfrm>
            <a:off x="9451866" y="4085813"/>
            <a:ext cx="6350583" cy="63505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65" y="9089"/>
                </a:moveTo>
                <a:cubicBezTo>
                  <a:pt x="19737" y="7758"/>
                  <a:pt x="19242" y="6541"/>
                  <a:pt x="18482" y="5514"/>
                </a:cubicBezTo>
                <a:cubicBezTo>
                  <a:pt x="19623" y="4373"/>
                  <a:pt x="19623" y="4373"/>
                  <a:pt x="19623" y="4373"/>
                </a:cubicBezTo>
                <a:cubicBezTo>
                  <a:pt x="17227" y="1939"/>
                  <a:pt x="17227" y="1939"/>
                  <a:pt x="17227" y="1939"/>
                </a:cubicBezTo>
                <a:cubicBezTo>
                  <a:pt x="16086" y="3080"/>
                  <a:pt x="16086" y="3080"/>
                  <a:pt x="16086" y="3080"/>
                </a:cubicBezTo>
                <a:cubicBezTo>
                  <a:pt x="15021" y="2358"/>
                  <a:pt x="13804" y="1863"/>
                  <a:pt x="12511" y="1597"/>
                </a:cubicBezTo>
                <a:cubicBezTo>
                  <a:pt x="12511" y="0"/>
                  <a:pt x="12511" y="0"/>
                  <a:pt x="12511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9089" y="0"/>
                  <a:pt x="9089" y="0"/>
                  <a:pt x="9089" y="0"/>
                </a:cubicBezTo>
                <a:cubicBezTo>
                  <a:pt x="9089" y="1597"/>
                  <a:pt x="9089" y="1597"/>
                  <a:pt x="9089" y="1597"/>
                </a:cubicBezTo>
                <a:cubicBezTo>
                  <a:pt x="7796" y="1863"/>
                  <a:pt x="6579" y="2358"/>
                  <a:pt x="5514" y="3080"/>
                </a:cubicBezTo>
                <a:cubicBezTo>
                  <a:pt x="4373" y="1939"/>
                  <a:pt x="4373" y="1939"/>
                  <a:pt x="4373" y="1939"/>
                </a:cubicBezTo>
                <a:cubicBezTo>
                  <a:pt x="1977" y="4373"/>
                  <a:pt x="1977" y="4373"/>
                  <a:pt x="1977" y="4373"/>
                </a:cubicBezTo>
                <a:cubicBezTo>
                  <a:pt x="3118" y="5514"/>
                  <a:pt x="3118" y="5514"/>
                  <a:pt x="3118" y="5514"/>
                </a:cubicBezTo>
                <a:cubicBezTo>
                  <a:pt x="2396" y="6541"/>
                  <a:pt x="1863" y="7758"/>
                  <a:pt x="1635" y="9089"/>
                </a:cubicBezTo>
                <a:cubicBezTo>
                  <a:pt x="0" y="9089"/>
                  <a:pt x="0" y="9089"/>
                  <a:pt x="0" y="9089"/>
                </a:cubicBezTo>
                <a:cubicBezTo>
                  <a:pt x="0" y="12473"/>
                  <a:pt x="0" y="12473"/>
                  <a:pt x="0" y="12473"/>
                </a:cubicBezTo>
                <a:cubicBezTo>
                  <a:pt x="1635" y="12473"/>
                  <a:pt x="1635" y="12473"/>
                  <a:pt x="1635" y="12473"/>
                </a:cubicBezTo>
                <a:cubicBezTo>
                  <a:pt x="1863" y="13804"/>
                  <a:pt x="2396" y="15021"/>
                  <a:pt x="3118" y="16086"/>
                </a:cubicBezTo>
                <a:cubicBezTo>
                  <a:pt x="1977" y="17227"/>
                  <a:pt x="1977" y="17227"/>
                  <a:pt x="1977" y="17227"/>
                </a:cubicBezTo>
                <a:cubicBezTo>
                  <a:pt x="4373" y="19623"/>
                  <a:pt x="4373" y="19623"/>
                  <a:pt x="4373" y="19623"/>
                </a:cubicBezTo>
                <a:cubicBezTo>
                  <a:pt x="5514" y="18482"/>
                  <a:pt x="5514" y="18482"/>
                  <a:pt x="5514" y="18482"/>
                </a:cubicBezTo>
                <a:cubicBezTo>
                  <a:pt x="6579" y="19204"/>
                  <a:pt x="7796" y="19737"/>
                  <a:pt x="9089" y="19965"/>
                </a:cubicBezTo>
                <a:cubicBezTo>
                  <a:pt x="9089" y="21600"/>
                  <a:pt x="9089" y="21600"/>
                  <a:pt x="9089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2511" y="21600"/>
                  <a:pt x="12511" y="21600"/>
                  <a:pt x="12511" y="21600"/>
                </a:cubicBezTo>
                <a:cubicBezTo>
                  <a:pt x="12511" y="19965"/>
                  <a:pt x="12511" y="19965"/>
                  <a:pt x="12511" y="19965"/>
                </a:cubicBezTo>
                <a:cubicBezTo>
                  <a:pt x="13804" y="19737"/>
                  <a:pt x="15021" y="19204"/>
                  <a:pt x="16086" y="18482"/>
                </a:cubicBezTo>
                <a:cubicBezTo>
                  <a:pt x="17227" y="19623"/>
                  <a:pt x="17227" y="19623"/>
                  <a:pt x="17227" y="19623"/>
                </a:cubicBezTo>
                <a:cubicBezTo>
                  <a:pt x="19623" y="17227"/>
                  <a:pt x="19623" y="17227"/>
                  <a:pt x="19623" y="17227"/>
                </a:cubicBezTo>
                <a:cubicBezTo>
                  <a:pt x="18482" y="16086"/>
                  <a:pt x="18482" y="16086"/>
                  <a:pt x="18482" y="16086"/>
                </a:cubicBezTo>
                <a:cubicBezTo>
                  <a:pt x="19242" y="15021"/>
                  <a:pt x="19737" y="13804"/>
                  <a:pt x="19965" y="12473"/>
                </a:cubicBezTo>
                <a:cubicBezTo>
                  <a:pt x="21600" y="12473"/>
                  <a:pt x="21600" y="12473"/>
                  <a:pt x="21600" y="12473"/>
                </a:cubicBezTo>
                <a:cubicBezTo>
                  <a:pt x="21600" y="9089"/>
                  <a:pt x="21600" y="9089"/>
                  <a:pt x="21600" y="9089"/>
                </a:cubicBezTo>
                <a:lnTo>
                  <a:pt x="19965" y="9089"/>
                </a:lnTo>
                <a:close/>
                <a:moveTo>
                  <a:pt x="10800" y="19394"/>
                </a:moveTo>
                <a:cubicBezTo>
                  <a:pt x="10800" y="19394"/>
                  <a:pt x="10800" y="19394"/>
                  <a:pt x="10800" y="19394"/>
                </a:cubicBezTo>
                <a:cubicBezTo>
                  <a:pt x="6046" y="19394"/>
                  <a:pt x="2206" y="15515"/>
                  <a:pt x="2206" y="10800"/>
                </a:cubicBezTo>
                <a:cubicBezTo>
                  <a:pt x="2206" y="6046"/>
                  <a:pt x="6046" y="2206"/>
                  <a:pt x="10800" y="2206"/>
                </a:cubicBezTo>
                <a:cubicBezTo>
                  <a:pt x="10800" y="2206"/>
                  <a:pt x="10800" y="2206"/>
                  <a:pt x="10800" y="2206"/>
                </a:cubicBezTo>
                <a:cubicBezTo>
                  <a:pt x="15554" y="2206"/>
                  <a:pt x="19394" y="6046"/>
                  <a:pt x="19394" y="10800"/>
                </a:cubicBezTo>
                <a:cubicBezTo>
                  <a:pt x="19394" y="15515"/>
                  <a:pt x="15554" y="19394"/>
                  <a:pt x="10800" y="19394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58" name="Shape 258"/>
          <p:cNvSpPr/>
          <p:nvPr/>
        </p:nvSpPr>
        <p:spPr>
          <a:xfrm>
            <a:off x="10817273" y="5819654"/>
            <a:ext cx="3619770" cy="288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TIBCO Business Works</a:t>
            </a:r>
          </a:p>
        </p:txBody>
      </p:sp>
      <p:pic>
        <p:nvPicPr>
          <p:cNvPr id="259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5992" y="5214220"/>
            <a:ext cx="5532041" cy="4106482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Shape 260"/>
          <p:cNvSpPr/>
          <p:nvPr/>
        </p:nvSpPr>
        <p:spPr>
          <a:xfrm>
            <a:off x="3218667" y="9970380"/>
            <a:ext cx="216014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LOMS</a:t>
            </a:r>
          </a:p>
        </p:txBody>
      </p:sp>
      <p:sp>
        <p:nvSpPr>
          <p:cNvPr id="261" name="Shape 261"/>
          <p:cNvSpPr/>
          <p:nvPr/>
        </p:nvSpPr>
        <p:spPr>
          <a:xfrm>
            <a:off x="18391321" y="5576395"/>
            <a:ext cx="3029433" cy="977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Walmart</a:t>
            </a:r>
          </a:p>
        </p:txBody>
      </p:sp>
      <p:sp>
        <p:nvSpPr>
          <p:cNvPr id="262" name="Shape 262"/>
          <p:cNvSpPr/>
          <p:nvPr/>
        </p:nvSpPr>
        <p:spPr>
          <a:xfrm>
            <a:off x="18166249" y="10833969"/>
            <a:ext cx="3479577" cy="1148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lvl="0" algn="l" defTabSz="914400">
              <a:defRPr sz="1800"/>
            </a:pPr>
            <a:r>
              <a:rPr sz="62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rPr>
              <a:t>Ea</a:t>
            </a:r>
            <a:r>
              <a: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rPr>
              <a:t>st Plant</a:t>
            </a:r>
          </a:p>
        </p:txBody>
      </p:sp>
      <p:sp>
        <p:nvSpPr>
          <p:cNvPr id="268" name="Shape 268"/>
          <p:cNvSpPr/>
          <p:nvPr/>
        </p:nvSpPr>
        <p:spPr>
          <a:xfrm>
            <a:off x="7503790" y="7502326"/>
            <a:ext cx="1559056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stealth"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15258043" y="4418432"/>
            <a:ext cx="2073213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arrow"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70" name="Shape 270"/>
          <p:cNvSpPr/>
          <p:nvPr/>
        </p:nvSpPr>
        <p:spPr>
          <a:xfrm>
            <a:off x="15256773" y="10198236"/>
            <a:ext cx="2073213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stealth"/>
            <a:tailEnd type="arrow"/>
          </a:ln>
        </p:spPr>
        <p:txBody>
          <a:bodyPr/>
          <a:lstStyle/>
          <a:p>
            <a:pPr lvl="0"/>
            <a:endParaRPr/>
          </a:p>
        </p:txBody>
      </p:sp>
      <p:pic>
        <p:nvPicPr>
          <p:cNvPr id="266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64587" y="2291416"/>
            <a:ext cx="2882901" cy="2882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64587" y="7548990"/>
            <a:ext cx="2882901" cy="288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1" animBg="1" advAuto="0"/>
      <p:bldP spid="258" grpId="2" animBg="1" advAuto="0"/>
      <p:bldP spid="259" grpId="3" animBg="1" advAuto="0"/>
      <p:bldP spid="260" grpId="4" animBg="1" advAuto="0"/>
      <p:bldP spid="261" grpId="5" animBg="1" advAuto="0"/>
      <p:bldP spid="262" grpId="6" animBg="1" advAuto="0"/>
      <p:bldP spid="268" grpId="7" animBg="1" advAuto="0"/>
      <p:bldP spid="269" grpId="8" animBg="1" advAuto="0"/>
      <p:bldP spid="270" grpId="11" animBg="1" advAuto="0"/>
      <p:bldP spid="266" grpId="9" animBg="1" advAuto="0"/>
      <p:bldP spid="267" grpId="1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Integration 3</a:t>
            </a:r>
          </a:p>
        </p:txBody>
      </p:sp>
      <p:sp>
        <p:nvSpPr>
          <p:cNvPr id="273" name="Shape 273"/>
          <p:cNvSpPr/>
          <p:nvPr/>
        </p:nvSpPr>
        <p:spPr>
          <a:xfrm>
            <a:off x="192034" y="993773"/>
            <a:ext cx="14823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7</a:t>
            </a:r>
          </a:p>
        </p:txBody>
      </p:sp>
      <p:sp>
        <p:nvSpPr>
          <p:cNvPr id="274" name="Shape 274"/>
          <p:cNvSpPr/>
          <p:nvPr/>
        </p:nvSpPr>
        <p:spPr>
          <a:xfrm>
            <a:off x="9451866" y="4085813"/>
            <a:ext cx="6350583" cy="63505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65" y="9089"/>
                </a:moveTo>
                <a:cubicBezTo>
                  <a:pt x="19737" y="7758"/>
                  <a:pt x="19242" y="6541"/>
                  <a:pt x="18482" y="5514"/>
                </a:cubicBezTo>
                <a:cubicBezTo>
                  <a:pt x="19623" y="4373"/>
                  <a:pt x="19623" y="4373"/>
                  <a:pt x="19623" y="4373"/>
                </a:cubicBezTo>
                <a:cubicBezTo>
                  <a:pt x="17227" y="1939"/>
                  <a:pt x="17227" y="1939"/>
                  <a:pt x="17227" y="1939"/>
                </a:cubicBezTo>
                <a:cubicBezTo>
                  <a:pt x="16086" y="3080"/>
                  <a:pt x="16086" y="3080"/>
                  <a:pt x="16086" y="3080"/>
                </a:cubicBezTo>
                <a:cubicBezTo>
                  <a:pt x="15021" y="2358"/>
                  <a:pt x="13804" y="1863"/>
                  <a:pt x="12511" y="1597"/>
                </a:cubicBezTo>
                <a:cubicBezTo>
                  <a:pt x="12511" y="0"/>
                  <a:pt x="12511" y="0"/>
                  <a:pt x="12511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9089" y="0"/>
                  <a:pt x="9089" y="0"/>
                  <a:pt x="9089" y="0"/>
                </a:cubicBezTo>
                <a:cubicBezTo>
                  <a:pt x="9089" y="1597"/>
                  <a:pt x="9089" y="1597"/>
                  <a:pt x="9089" y="1597"/>
                </a:cubicBezTo>
                <a:cubicBezTo>
                  <a:pt x="7796" y="1863"/>
                  <a:pt x="6579" y="2358"/>
                  <a:pt x="5514" y="3080"/>
                </a:cubicBezTo>
                <a:cubicBezTo>
                  <a:pt x="4373" y="1939"/>
                  <a:pt x="4373" y="1939"/>
                  <a:pt x="4373" y="1939"/>
                </a:cubicBezTo>
                <a:cubicBezTo>
                  <a:pt x="1977" y="4373"/>
                  <a:pt x="1977" y="4373"/>
                  <a:pt x="1977" y="4373"/>
                </a:cubicBezTo>
                <a:cubicBezTo>
                  <a:pt x="3118" y="5514"/>
                  <a:pt x="3118" y="5514"/>
                  <a:pt x="3118" y="5514"/>
                </a:cubicBezTo>
                <a:cubicBezTo>
                  <a:pt x="2396" y="6541"/>
                  <a:pt x="1863" y="7758"/>
                  <a:pt x="1635" y="9089"/>
                </a:cubicBezTo>
                <a:cubicBezTo>
                  <a:pt x="0" y="9089"/>
                  <a:pt x="0" y="9089"/>
                  <a:pt x="0" y="9089"/>
                </a:cubicBezTo>
                <a:cubicBezTo>
                  <a:pt x="0" y="12473"/>
                  <a:pt x="0" y="12473"/>
                  <a:pt x="0" y="12473"/>
                </a:cubicBezTo>
                <a:cubicBezTo>
                  <a:pt x="1635" y="12473"/>
                  <a:pt x="1635" y="12473"/>
                  <a:pt x="1635" y="12473"/>
                </a:cubicBezTo>
                <a:cubicBezTo>
                  <a:pt x="1863" y="13804"/>
                  <a:pt x="2396" y="15021"/>
                  <a:pt x="3118" y="16086"/>
                </a:cubicBezTo>
                <a:cubicBezTo>
                  <a:pt x="1977" y="17227"/>
                  <a:pt x="1977" y="17227"/>
                  <a:pt x="1977" y="17227"/>
                </a:cubicBezTo>
                <a:cubicBezTo>
                  <a:pt x="4373" y="19623"/>
                  <a:pt x="4373" y="19623"/>
                  <a:pt x="4373" y="19623"/>
                </a:cubicBezTo>
                <a:cubicBezTo>
                  <a:pt x="5514" y="18482"/>
                  <a:pt x="5514" y="18482"/>
                  <a:pt x="5514" y="18482"/>
                </a:cubicBezTo>
                <a:cubicBezTo>
                  <a:pt x="6579" y="19204"/>
                  <a:pt x="7796" y="19737"/>
                  <a:pt x="9089" y="19965"/>
                </a:cubicBezTo>
                <a:cubicBezTo>
                  <a:pt x="9089" y="21600"/>
                  <a:pt x="9089" y="21600"/>
                  <a:pt x="9089" y="21600"/>
                </a:cubicBezTo>
                <a:cubicBezTo>
                  <a:pt x="10800" y="21600"/>
                  <a:pt x="10800" y="21600"/>
                  <a:pt x="10800" y="21600"/>
                </a:cubicBezTo>
                <a:cubicBezTo>
                  <a:pt x="12511" y="21600"/>
                  <a:pt x="12511" y="21600"/>
                  <a:pt x="12511" y="21600"/>
                </a:cubicBezTo>
                <a:cubicBezTo>
                  <a:pt x="12511" y="19965"/>
                  <a:pt x="12511" y="19965"/>
                  <a:pt x="12511" y="19965"/>
                </a:cubicBezTo>
                <a:cubicBezTo>
                  <a:pt x="13804" y="19737"/>
                  <a:pt x="15021" y="19204"/>
                  <a:pt x="16086" y="18482"/>
                </a:cubicBezTo>
                <a:cubicBezTo>
                  <a:pt x="17227" y="19623"/>
                  <a:pt x="17227" y="19623"/>
                  <a:pt x="17227" y="19623"/>
                </a:cubicBezTo>
                <a:cubicBezTo>
                  <a:pt x="19623" y="17227"/>
                  <a:pt x="19623" y="17227"/>
                  <a:pt x="19623" y="17227"/>
                </a:cubicBezTo>
                <a:cubicBezTo>
                  <a:pt x="18482" y="16086"/>
                  <a:pt x="18482" y="16086"/>
                  <a:pt x="18482" y="16086"/>
                </a:cubicBezTo>
                <a:cubicBezTo>
                  <a:pt x="19242" y="15021"/>
                  <a:pt x="19737" y="13804"/>
                  <a:pt x="19965" y="12473"/>
                </a:cubicBezTo>
                <a:cubicBezTo>
                  <a:pt x="21600" y="12473"/>
                  <a:pt x="21600" y="12473"/>
                  <a:pt x="21600" y="12473"/>
                </a:cubicBezTo>
                <a:cubicBezTo>
                  <a:pt x="21600" y="9089"/>
                  <a:pt x="21600" y="9089"/>
                  <a:pt x="21600" y="9089"/>
                </a:cubicBezTo>
                <a:lnTo>
                  <a:pt x="19965" y="9089"/>
                </a:lnTo>
                <a:close/>
                <a:moveTo>
                  <a:pt x="10800" y="19394"/>
                </a:moveTo>
                <a:cubicBezTo>
                  <a:pt x="10800" y="19394"/>
                  <a:pt x="10800" y="19394"/>
                  <a:pt x="10800" y="19394"/>
                </a:cubicBezTo>
                <a:cubicBezTo>
                  <a:pt x="6046" y="19394"/>
                  <a:pt x="2206" y="15515"/>
                  <a:pt x="2206" y="10800"/>
                </a:cubicBezTo>
                <a:cubicBezTo>
                  <a:pt x="2206" y="6046"/>
                  <a:pt x="6046" y="2206"/>
                  <a:pt x="10800" y="2206"/>
                </a:cubicBezTo>
                <a:cubicBezTo>
                  <a:pt x="10800" y="2206"/>
                  <a:pt x="10800" y="2206"/>
                  <a:pt x="10800" y="2206"/>
                </a:cubicBezTo>
                <a:cubicBezTo>
                  <a:pt x="15554" y="2206"/>
                  <a:pt x="19394" y="6046"/>
                  <a:pt x="19394" y="10800"/>
                </a:cubicBezTo>
                <a:cubicBezTo>
                  <a:pt x="19394" y="15515"/>
                  <a:pt x="15554" y="19394"/>
                  <a:pt x="10800" y="19394"/>
                </a:cubicBezTo>
                <a:close/>
              </a:path>
            </a:pathLst>
          </a:custGeom>
          <a:solidFill>
            <a:srgbClr val="2178B5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75" name="Shape 275"/>
          <p:cNvSpPr/>
          <p:nvPr/>
        </p:nvSpPr>
        <p:spPr>
          <a:xfrm>
            <a:off x="10817273" y="5819654"/>
            <a:ext cx="3619770" cy="288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TIBCO Business Works</a:t>
            </a:r>
          </a:p>
        </p:txBody>
      </p:sp>
      <p:pic>
        <p:nvPicPr>
          <p:cNvPr id="276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5992" y="5214220"/>
            <a:ext cx="5532041" cy="4106482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Shape 277"/>
          <p:cNvSpPr/>
          <p:nvPr/>
        </p:nvSpPr>
        <p:spPr>
          <a:xfrm>
            <a:off x="3218667" y="9970380"/>
            <a:ext cx="216014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LOMS</a:t>
            </a:r>
          </a:p>
        </p:txBody>
      </p:sp>
      <p:sp>
        <p:nvSpPr>
          <p:cNvPr id="278" name="Shape 278"/>
          <p:cNvSpPr/>
          <p:nvPr/>
        </p:nvSpPr>
        <p:spPr>
          <a:xfrm>
            <a:off x="19025963" y="9970380"/>
            <a:ext cx="2860930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400">
              <a:defRPr sz="6200">
                <a:solidFill>
                  <a:srgbClr val="2178B5"/>
                </a:solidFill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00">
                <a:solidFill>
                  <a:srgbClr val="2178B5"/>
                </a:solidFill>
              </a:rPr>
              <a:t>Supplier</a:t>
            </a:r>
          </a:p>
        </p:txBody>
      </p:sp>
      <p:sp>
        <p:nvSpPr>
          <p:cNvPr id="282" name="Shape 282"/>
          <p:cNvSpPr/>
          <p:nvPr/>
        </p:nvSpPr>
        <p:spPr>
          <a:xfrm>
            <a:off x="7503790" y="7502326"/>
            <a:ext cx="1559056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stealth"/>
            <a:tailEnd type="arrow"/>
          </a:ln>
        </p:spPr>
        <p:txBody>
          <a:bodyPr/>
          <a:lstStyle/>
          <a:p>
            <a:pPr lvl="0"/>
            <a:endParaRPr/>
          </a:p>
        </p:txBody>
      </p:sp>
      <p:pic>
        <p:nvPicPr>
          <p:cNvPr id="280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06282" y="4323602"/>
            <a:ext cx="5068797" cy="5068796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Shape 283"/>
          <p:cNvSpPr/>
          <p:nvPr/>
        </p:nvSpPr>
        <p:spPr>
          <a:xfrm>
            <a:off x="16345921" y="7505224"/>
            <a:ext cx="1559056" cy="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0">
            <a:solidFill>
              <a:srgbClr val="878787"/>
            </a:solidFill>
            <a:prstDash val="sysDot"/>
            <a:miter lim="400000"/>
            <a:headEnd type="stealth"/>
            <a:tailEnd type="arrow"/>
          </a:ln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1" animBg="1" advAuto="0"/>
      <p:bldP spid="275" grpId="2" animBg="1" advAuto="0"/>
      <p:bldP spid="276" grpId="3" animBg="1" advAuto="0"/>
      <p:bldP spid="277" grpId="4" animBg="1" advAuto="0"/>
      <p:bldP spid="278" grpId="5" animBg="1" advAuto="0"/>
      <p:bldP spid="282" grpId="6" animBg="1" advAuto="0"/>
      <p:bldP spid="280" grpId="8" animBg="1" advAuto="0"/>
      <p:bldP spid="283" grpId="7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/>
        </p:nvSpPr>
        <p:spPr>
          <a:xfrm>
            <a:off x="10637742" y="5639908"/>
            <a:ext cx="3108517" cy="3108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87878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86" name="Shape 286"/>
          <p:cNvSpPr/>
          <p:nvPr/>
        </p:nvSpPr>
        <p:spPr>
          <a:xfrm>
            <a:off x="8807722" y="6137885"/>
            <a:ext cx="2112556" cy="2112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0AA8B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87" name="Shape 287"/>
          <p:cNvSpPr/>
          <p:nvPr/>
        </p:nvSpPr>
        <p:spPr>
          <a:xfrm>
            <a:off x="13463719" y="6137885"/>
            <a:ext cx="2112557" cy="2112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4C26B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88" name="Shape 288"/>
          <p:cNvSpPr/>
          <p:nvPr/>
        </p:nvSpPr>
        <p:spPr>
          <a:xfrm rot="16200000">
            <a:off x="11135721" y="8465884"/>
            <a:ext cx="2112557" cy="21125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A12A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89" name="Shape 289"/>
          <p:cNvSpPr/>
          <p:nvPr/>
        </p:nvSpPr>
        <p:spPr>
          <a:xfrm rot="16200000">
            <a:off x="11135721" y="3809886"/>
            <a:ext cx="2112557" cy="21125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178B5">
              <a:alpha val="9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0" name="Shape 290"/>
          <p:cNvSpPr/>
          <p:nvPr/>
        </p:nvSpPr>
        <p:spPr>
          <a:xfrm>
            <a:off x="15884608" y="4090241"/>
            <a:ext cx="6509003" cy="175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4600">
                <a:solidFill>
                  <a:srgbClr val="87878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878787"/>
                </a:solidFill>
              </a:rPr>
              <a:t>Routing to the east or west plant based on the region</a:t>
            </a:r>
          </a:p>
        </p:txBody>
      </p:sp>
      <p:sp>
        <p:nvSpPr>
          <p:cNvPr id="291" name="Shape 291"/>
          <p:cNvSpPr/>
          <p:nvPr/>
        </p:nvSpPr>
        <p:spPr>
          <a:xfrm>
            <a:off x="1905288" y="9409224"/>
            <a:ext cx="7052349" cy="175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 defTabSz="914400">
              <a:defRPr sz="4600">
                <a:solidFill>
                  <a:srgbClr val="87878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878787"/>
                </a:solidFill>
              </a:rPr>
              <a:t>Routing invoice to target or walmart based on the company name</a:t>
            </a:r>
          </a:p>
        </p:txBody>
      </p:sp>
      <p:sp>
        <p:nvSpPr>
          <p:cNvPr id="292" name="Shape 292"/>
          <p:cNvSpPr/>
          <p:nvPr/>
        </p:nvSpPr>
        <p:spPr>
          <a:xfrm rot="626396">
            <a:off x="12981327" y="4015903"/>
            <a:ext cx="2546562" cy="2111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8" h="20172" extrusionOk="0">
                <a:moveTo>
                  <a:pt x="0" y="4233"/>
                </a:moveTo>
                <a:lnTo>
                  <a:pt x="0" y="4233"/>
                </a:lnTo>
                <a:cubicBezTo>
                  <a:pt x="4579" y="-1275"/>
                  <a:pt x="12134" y="-1428"/>
                  <a:pt x="16875" y="3892"/>
                </a:cubicBezTo>
                <a:cubicBezTo>
                  <a:pt x="20651" y="8130"/>
                  <a:pt x="21600" y="14739"/>
                  <a:pt x="19212" y="20172"/>
                </a:cubicBezTo>
              </a:path>
            </a:pathLst>
          </a:custGeom>
          <a:ln w="50800">
            <a:solidFill>
              <a:srgbClr val="878787"/>
            </a:solidFill>
            <a:prstDash val="sysDot"/>
            <a:miter/>
            <a:headEnd type="oval"/>
            <a:tailEnd type="oval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3" name="Shape 293"/>
          <p:cNvSpPr/>
          <p:nvPr/>
        </p:nvSpPr>
        <p:spPr>
          <a:xfrm rot="11299871">
            <a:off x="8753961" y="8110242"/>
            <a:ext cx="2546563" cy="2111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18" h="20172" extrusionOk="0">
                <a:moveTo>
                  <a:pt x="0" y="4233"/>
                </a:moveTo>
                <a:lnTo>
                  <a:pt x="0" y="4233"/>
                </a:lnTo>
                <a:cubicBezTo>
                  <a:pt x="4579" y="-1275"/>
                  <a:pt x="12134" y="-1428"/>
                  <a:pt x="16875" y="3892"/>
                </a:cubicBezTo>
                <a:cubicBezTo>
                  <a:pt x="20651" y="8130"/>
                  <a:pt x="21600" y="14739"/>
                  <a:pt x="19212" y="20172"/>
                </a:cubicBezTo>
              </a:path>
            </a:pathLst>
          </a:custGeom>
          <a:ln w="50800">
            <a:solidFill>
              <a:srgbClr val="878787"/>
            </a:solidFill>
            <a:prstDash val="sysDot"/>
            <a:miter/>
            <a:headEnd type="oval"/>
            <a:tailEnd type="oval"/>
          </a:ln>
        </p:spPr>
        <p:txBody>
          <a:bodyPr lIns="0" tIns="0" rIns="0" bIns="0" anchor="ctr"/>
          <a:lstStyle/>
          <a:p>
            <a:pPr lvl="0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4" name="Shape 294"/>
          <p:cNvSpPr>
            <a:spLocks noGrp="1"/>
          </p:cNvSpPr>
          <p:nvPr>
            <p:ph type="title"/>
          </p:nvPr>
        </p:nvSpPr>
        <p:spPr>
          <a:xfrm>
            <a:off x="1917741" y="966491"/>
            <a:ext cx="18288002" cy="1278843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Titillium Light"/>
                <a:ea typeface="Titillium Light"/>
                <a:cs typeface="Titillium Light"/>
                <a:sym typeface="Titillium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178B5"/>
                </a:solidFill>
              </a:rPr>
              <a:t>Content-Based Routing</a:t>
            </a:r>
          </a:p>
        </p:txBody>
      </p:sp>
      <p:sp>
        <p:nvSpPr>
          <p:cNvPr id="295" name="Shape 295"/>
          <p:cNvSpPr/>
          <p:nvPr/>
        </p:nvSpPr>
        <p:spPr>
          <a:xfrm>
            <a:off x="192034" y="993773"/>
            <a:ext cx="1459971" cy="1224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914400">
              <a:defRPr sz="6000">
                <a:solidFill>
                  <a:srgbClr val="F6F6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6F6F6"/>
                </a:solidFill>
              </a:rPr>
              <a:t>5</a:t>
            </a:r>
          </a:p>
        </p:txBody>
      </p:sp>
      <p:sp>
        <p:nvSpPr>
          <p:cNvPr id="296" name="Shape 296"/>
          <p:cNvSpPr/>
          <p:nvPr/>
        </p:nvSpPr>
        <p:spPr>
          <a:xfrm>
            <a:off x="11683789" y="4264001"/>
            <a:ext cx="1016419" cy="9493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039"/>
                </a:moveTo>
                <a:cubicBezTo>
                  <a:pt x="0" y="19828"/>
                  <a:pt x="79" y="19659"/>
                  <a:pt x="236" y="19533"/>
                </a:cubicBezTo>
                <a:cubicBezTo>
                  <a:pt x="393" y="19364"/>
                  <a:pt x="551" y="19280"/>
                  <a:pt x="787" y="19280"/>
                </a:cubicBezTo>
                <a:cubicBezTo>
                  <a:pt x="20813" y="19280"/>
                  <a:pt x="20813" y="19280"/>
                  <a:pt x="20813" y="19280"/>
                </a:cubicBezTo>
                <a:cubicBezTo>
                  <a:pt x="21010" y="19280"/>
                  <a:pt x="21207" y="19364"/>
                  <a:pt x="21364" y="19533"/>
                </a:cubicBezTo>
                <a:cubicBezTo>
                  <a:pt x="21521" y="19659"/>
                  <a:pt x="21600" y="19828"/>
                  <a:pt x="21600" y="20039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0" y="20039"/>
                  <a:pt x="0" y="20039"/>
                  <a:pt x="0" y="20039"/>
                </a:cubicBezTo>
                <a:close/>
                <a:moveTo>
                  <a:pt x="0" y="6159"/>
                </a:moveTo>
                <a:cubicBezTo>
                  <a:pt x="0" y="4641"/>
                  <a:pt x="0" y="4641"/>
                  <a:pt x="0" y="4641"/>
                </a:cubicBezTo>
                <a:cubicBezTo>
                  <a:pt x="10780" y="0"/>
                  <a:pt x="10780" y="0"/>
                  <a:pt x="10780" y="0"/>
                </a:cubicBezTo>
                <a:cubicBezTo>
                  <a:pt x="21600" y="4641"/>
                  <a:pt x="21600" y="4641"/>
                  <a:pt x="21600" y="4641"/>
                </a:cubicBezTo>
                <a:cubicBezTo>
                  <a:pt x="21600" y="6159"/>
                  <a:pt x="21600" y="6159"/>
                  <a:pt x="21600" y="6159"/>
                </a:cubicBezTo>
                <a:cubicBezTo>
                  <a:pt x="20144" y="6159"/>
                  <a:pt x="20144" y="6159"/>
                  <a:pt x="20144" y="6159"/>
                </a:cubicBezTo>
                <a:cubicBezTo>
                  <a:pt x="20144" y="6370"/>
                  <a:pt x="20066" y="6581"/>
                  <a:pt x="19908" y="6708"/>
                </a:cubicBezTo>
                <a:cubicBezTo>
                  <a:pt x="19751" y="6877"/>
                  <a:pt x="19593" y="6961"/>
                  <a:pt x="19357" y="6961"/>
                </a:cubicBezTo>
                <a:cubicBezTo>
                  <a:pt x="2203" y="6961"/>
                  <a:pt x="2203" y="6961"/>
                  <a:pt x="2203" y="6961"/>
                </a:cubicBezTo>
                <a:cubicBezTo>
                  <a:pt x="2007" y="6961"/>
                  <a:pt x="1810" y="6877"/>
                  <a:pt x="1652" y="6708"/>
                </a:cubicBezTo>
                <a:cubicBezTo>
                  <a:pt x="1534" y="6581"/>
                  <a:pt x="1456" y="6370"/>
                  <a:pt x="1456" y="6159"/>
                </a:cubicBezTo>
                <a:lnTo>
                  <a:pt x="0" y="6159"/>
                </a:lnTo>
                <a:close/>
                <a:moveTo>
                  <a:pt x="1456" y="18520"/>
                </a:moveTo>
                <a:cubicBezTo>
                  <a:pt x="1456" y="17761"/>
                  <a:pt x="1456" y="17761"/>
                  <a:pt x="1456" y="17761"/>
                </a:cubicBezTo>
                <a:cubicBezTo>
                  <a:pt x="1456" y="17550"/>
                  <a:pt x="1534" y="17339"/>
                  <a:pt x="1652" y="17213"/>
                </a:cubicBezTo>
                <a:cubicBezTo>
                  <a:pt x="1810" y="17044"/>
                  <a:pt x="2007" y="16959"/>
                  <a:pt x="2203" y="16959"/>
                </a:cubicBezTo>
                <a:cubicBezTo>
                  <a:pt x="2872" y="16959"/>
                  <a:pt x="2872" y="16959"/>
                  <a:pt x="2872" y="16959"/>
                </a:cubicBezTo>
                <a:cubicBezTo>
                  <a:pt x="2872" y="7720"/>
                  <a:pt x="2872" y="7720"/>
                  <a:pt x="2872" y="7720"/>
                </a:cubicBezTo>
                <a:cubicBezTo>
                  <a:pt x="5744" y="7720"/>
                  <a:pt x="5744" y="7720"/>
                  <a:pt x="5744" y="7720"/>
                </a:cubicBezTo>
                <a:cubicBezTo>
                  <a:pt x="5744" y="16959"/>
                  <a:pt x="5744" y="16959"/>
                  <a:pt x="5744" y="16959"/>
                </a:cubicBezTo>
                <a:cubicBezTo>
                  <a:pt x="7200" y="16959"/>
                  <a:pt x="7200" y="16959"/>
                  <a:pt x="7200" y="16959"/>
                </a:cubicBezTo>
                <a:cubicBezTo>
                  <a:pt x="7200" y="7720"/>
                  <a:pt x="7200" y="7720"/>
                  <a:pt x="7200" y="7720"/>
                </a:cubicBezTo>
                <a:cubicBezTo>
                  <a:pt x="10072" y="7720"/>
                  <a:pt x="10072" y="7720"/>
                  <a:pt x="10072" y="7720"/>
                </a:cubicBezTo>
                <a:cubicBezTo>
                  <a:pt x="10072" y="16959"/>
                  <a:pt x="10072" y="16959"/>
                  <a:pt x="10072" y="16959"/>
                </a:cubicBezTo>
                <a:cubicBezTo>
                  <a:pt x="11528" y="16959"/>
                  <a:pt x="11528" y="16959"/>
                  <a:pt x="11528" y="16959"/>
                </a:cubicBezTo>
                <a:cubicBezTo>
                  <a:pt x="11528" y="7720"/>
                  <a:pt x="11528" y="7720"/>
                  <a:pt x="11528" y="7720"/>
                </a:cubicBezTo>
                <a:cubicBezTo>
                  <a:pt x="14400" y="7720"/>
                  <a:pt x="14400" y="7720"/>
                  <a:pt x="14400" y="7720"/>
                </a:cubicBezTo>
                <a:cubicBezTo>
                  <a:pt x="14400" y="16959"/>
                  <a:pt x="14400" y="16959"/>
                  <a:pt x="14400" y="16959"/>
                </a:cubicBezTo>
                <a:cubicBezTo>
                  <a:pt x="15816" y="16959"/>
                  <a:pt x="15816" y="16959"/>
                  <a:pt x="15816" y="16959"/>
                </a:cubicBezTo>
                <a:cubicBezTo>
                  <a:pt x="15816" y="7720"/>
                  <a:pt x="15816" y="7720"/>
                  <a:pt x="15816" y="7720"/>
                </a:cubicBezTo>
                <a:cubicBezTo>
                  <a:pt x="18689" y="7720"/>
                  <a:pt x="18689" y="7720"/>
                  <a:pt x="18689" y="7720"/>
                </a:cubicBezTo>
                <a:cubicBezTo>
                  <a:pt x="18689" y="16959"/>
                  <a:pt x="18689" y="16959"/>
                  <a:pt x="18689" y="16959"/>
                </a:cubicBezTo>
                <a:cubicBezTo>
                  <a:pt x="19357" y="16959"/>
                  <a:pt x="19357" y="16959"/>
                  <a:pt x="19357" y="16959"/>
                </a:cubicBezTo>
                <a:cubicBezTo>
                  <a:pt x="19593" y="16959"/>
                  <a:pt x="19751" y="17044"/>
                  <a:pt x="19908" y="17213"/>
                </a:cubicBezTo>
                <a:cubicBezTo>
                  <a:pt x="20066" y="17339"/>
                  <a:pt x="20144" y="17550"/>
                  <a:pt x="20144" y="17761"/>
                </a:cubicBezTo>
                <a:cubicBezTo>
                  <a:pt x="20144" y="18520"/>
                  <a:pt x="20144" y="18520"/>
                  <a:pt x="20144" y="18520"/>
                </a:cubicBezTo>
                <a:lnTo>
                  <a:pt x="1456" y="1852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7" name="Shape 297"/>
          <p:cNvSpPr/>
          <p:nvPr/>
        </p:nvSpPr>
        <p:spPr>
          <a:xfrm>
            <a:off x="14042280" y="6719499"/>
            <a:ext cx="1016419" cy="9493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039"/>
                </a:moveTo>
                <a:cubicBezTo>
                  <a:pt x="0" y="19828"/>
                  <a:pt x="79" y="19659"/>
                  <a:pt x="236" y="19533"/>
                </a:cubicBezTo>
                <a:cubicBezTo>
                  <a:pt x="393" y="19364"/>
                  <a:pt x="551" y="19280"/>
                  <a:pt x="787" y="19280"/>
                </a:cubicBezTo>
                <a:cubicBezTo>
                  <a:pt x="20813" y="19280"/>
                  <a:pt x="20813" y="19280"/>
                  <a:pt x="20813" y="19280"/>
                </a:cubicBezTo>
                <a:cubicBezTo>
                  <a:pt x="21010" y="19280"/>
                  <a:pt x="21207" y="19364"/>
                  <a:pt x="21364" y="19533"/>
                </a:cubicBezTo>
                <a:cubicBezTo>
                  <a:pt x="21521" y="19659"/>
                  <a:pt x="21600" y="19828"/>
                  <a:pt x="21600" y="20039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0" y="20039"/>
                  <a:pt x="0" y="20039"/>
                  <a:pt x="0" y="20039"/>
                </a:cubicBezTo>
                <a:close/>
                <a:moveTo>
                  <a:pt x="0" y="6159"/>
                </a:moveTo>
                <a:cubicBezTo>
                  <a:pt x="0" y="4641"/>
                  <a:pt x="0" y="4641"/>
                  <a:pt x="0" y="4641"/>
                </a:cubicBezTo>
                <a:cubicBezTo>
                  <a:pt x="10780" y="0"/>
                  <a:pt x="10780" y="0"/>
                  <a:pt x="10780" y="0"/>
                </a:cubicBezTo>
                <a:cubicBezTo>
                  <a:pt x="21600" y="4641"/>
                  <a:pt x="21600" y="4641"/>
                  <a:pt x="21600" y="4641"/>
                </a:cubicBezTo>
                <a:cubicBezTo>
                  <a:pt x="21600" y="6159"/>
                  <a:pt x="21600" y="6159"/>
                  <a:pt x="21600" y="6159"/>
                </a:cubicBezTo>
                <a:cubicBezTo>
                  <a:pt x="20144" y="6159"/>
                  <a:pt x="20144" y="6159"/>
                  <a:pt x="20144" y="6159"/>
                </a:cubicBezTo>
                <a:cubicBezTo>
                  <a:pt x="20144" y="6370"/>
                  <a:pt x="20066" y="6581"/>
                  <a:pt x="19908" y="6708"/>
                </a:cubicBezTo>
                <a:cubicBezTo>
                  <a:pt x="19751" y="6877"/>
                  <a:pt x="19593" y="6961"/>
                  <a:pt x="19357" y="6961"/>
                </a:cubicBezTo>
                <a:cubicBezTo>
                  <a:pt x="2203" y="6961"/>
                  <a:pt x="2203" y="6961"/>
                  <a:pt x="2203" y="6961"/>
                </a:cubicBezTo>
                <a:cubicBezTo>
                  <a:pt x="2007" y="6961"/>
                  <a:pt x="1810" y="6877"/>
                  <a:pt x="1652" y="6708"/>
                </a:cubicBezTo>
                <a:cubicBezTo>
                  <a:pt x="1534" y="6581"/>
                  <a:pt x="1456" y="6370"/>
                  <a:pt x="1456" y="6159"/>
                </a:cubicBezTo>
                <a:lnTo>
                  <a:pt x="0" y="6159"/>
                </a:lnTo>
                <a:close/>
                <a:moveTo>
                  <a:pt x="1456" y="18520"/>
                </a:moveTo>
                <a:cubicBezTo>
                  <a:pt x="1456" y="17761"/>
                  <a:pt x="1456" y="17761"/>
                  <a:pt x="1456" y="17761"/>
                </a:cubicBezTo>
                <a:cubicBezTo>
                  <a:pt x="1456" y="17550"/>
                  <a:pt x="1534" y="17339"/>
                  <a:pt x="1652" y="17213"/>
                </a:cubicBezTo>
                <a:cubicBezTo>
                  <a:pt x="1810" y="17044"/>
                  <a:pt x="2007" y="16959"/>
                  <a:pt x="2203" y="16959"/>
                </a:cubicBezTo>
                <a:cubicBezTo>
                  <a:pt x="2872" y="16959"/>
                  <a:pt x="2872" y="16959"/>
                  <a:pt x="2872" y="16959"/>
                </a:cubicBezTo>
                <a:cubicBezTo>
                  <a:pt x="2872" y="7720"/>
                  <a:pt x="2872" y="7720"/>
                  <a:pt x="2872" y="7720"/>
                </a:cubicBezTo>
                <a:cubicBezTo>
                  <a:pt x="5744" y="7720"/>
                  <a:pt x="5744" y="7720"/>
                  <a:pt x="5744" y="7720"/>
                </a:cubicBezTo>
                <a:cubicBezTo>
                  <a:pt x="5744" y="16959"/>
                  <a:pt x="5744" y="16959"/>
                  <a:pt x="5744" y="16959"/>
                </a:cubicBezTo>
                <a:cubicBezTo>
                  <a:pt x="7200" y="16959"/>
                  <a:pt x="7200" y="16959"/>
                  <a:pt x="7200" y="16959"/>
                </a:cubicBezTo>
                <a:cubicBezTo>
                  <a:pt x="7200" y="7720"/>
                  <a:pt x="7200" y="7720"/>
                  <a:pt x="7200" y="7720"/>
                </a:cubicBezTo>
                <a:cubicBezTo>
                  <a:pt x="10072" y="7720"/>
                  <a:pt x="10072" y="7720"/>
                  <a:pt x="10072" y="7720"/>
                </a:cubicBezTo>
                <a:cubicBezTo>
                  <a:pt x="10072" y="16959"/>
                  <a:pt x="10072" y="16959"/>
                  <a:pt x="10072" y="16959"/>
                </a:cubicBezTo>
                <a:cubicBezTo>
                  <a:pt x="11528" y="16959"/>
                  <a:pt x="11528" y="16959"/>
                  <a:pt x="11528" y="16959"/>
                </a:cubicBezTo>
                <a:cubicBezTo>
                  <a:pt x="11528" y="7720"/>
                  <a:pt x="11528" y="7720"/>
                  <a:pt x="11528" y="7720"/>
                </a:cubicBezTo>
                <a:cubicBezTo>
                  <a:pt x="14400" y="7720"/>
                  <a:pt x="14400" y="7720"/>
                  <a:pt x="14400" y="7720"/>
                </a:cubicBezTo>
                <a:cubicBezTo>
                  <a:pt x="14400" y="16959"/>
                  <a:pt x="14400" y="16959"/>
                  <a:pt x="14400" y="16959"/>
                </a:cubicBezTo>
                <a:cubicBezTo>
                  <a:pt x="15816" y="16959"/>
                  <a:pt x="15816" y="16959"/>
                  <a:pt x="15816" y="16959"/>
                </a:cubicBezTo>
                <a:cubicBezTo>
                  <a:pt x="15816" y="7720"/>
                  <a:pt x="15816" y="7720"/>
                  <a:pt x="15816" y="7720"/>
                </a:cubicBezTo>
                <a:cubicBezTo>
                  <a:pt x="18689" y="7720"/>
                  <a:pt x="18689" y="7720"/>
                  <a:pt x="18689" y="7720"/>
                </a:cubicBezTo>
                <a:cubicBezTo>
                  <a:pt x="18689" y="16959"/>
                  <a:pt x="18689" y="16959"/>
                  <a:pt x="18689" y="16959"/>
                </a:cubicBezTo>
                <a:cubicBezTo>
                  <a:pt x="19357" y="16959"/>
                  <a:pt x="19357" y="16959"/>
                  <a:pt x="19357" y="16959"/>
                </a:cubicBezTo>
                <a:cubicBezTo>
                  <a:pt x="19593" y="16959"/>
                  <a:pt x="19751" y="17044"/>
                  <a:pt x="19908" y="17213"/>
                </a:cubicBezTo>
                <a:cubicBezTo>
                  <a:pt x="20066" y="17339"/>
                  <a:pt x="20144" y="17550"/>
                  <a:pt x="20144" y="17761"/>
                </a:cubicBezTo>
                <a:cubicBezTo>
                  <a:pt x="20144" y="18520"/>
                  <a:pt x="20144" y="18520"/>
                  <a:pt x="20144" y="18520"/>
                </a:cubicBezTo>
                <a:lnTo>
                  <a:pt x="1456" y="1852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8" name="Shape 298"/>
          <p:cNvSpPr/>
          <p:nvPr/>
        </p:nvSpPr>
        <p:spPr>
          <a:xfrm>
            <a:off x="11684936" y="8982571"/>
            <a:ext cx="1014126" cy="10791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0" y="19575"/>
                </a:moveTo>
                <a:cubicBezTo>
                  <a:pt x="2880" y="18436"/>
                  <a:pt x="3825" y="17550"/>
                  <a:pt x="5040" y="17550"/>
                </a:cubicBezTo>
                <a:cubicBezTo>
                  <a:pt x="6255" y="17550"/>
                  <a:pt x="7200" y="18436"/>
                  <a:pt x="7200" y="19575"/>
                </a:cubicBezTo>
                <a:cubicBezTo>
                  <a:pt x="7200" y="20714"/>
                  <a:pt x="6255" y="21600"/>
                  <a:pt x="5040" y="21600"/>
                </a:cubicBezTo>
                <a:cubicBezTo>
                  <a:pt x="3825" y="21600"/>
                  <a:pt x="2880" y="20714"/>
                  <a:pt x="2880" y="19575"/>
                </a:cubicBezTo>
                <a:close/>
                <a:moveTo>
                  <a:pt x="17280" y="19575"/>
                </a:moveTo>
                <a:cubicBezTo>
                  <a:pt x="17280" y="18436"/>
                  <a:pt x="18225" y="17550"/>
                  <a:pt x="19440" y="17550"/>
                </a:cubicBezTo>
                <a:cubicBezTo>
                  <a:pt x="20655" y="17550"/>
                  <a:pt x="21600" y="18436"/>
                  <a:pt x="21600" y="19575"/>
                </a:cubicBezTo>
                <a:cubicBezTo>
                  <a:pt x="21600" y="20714"/>
                  <a:pt x="20655" y="21600"/>
                  <a:pt x="19440" y="21600"/>
                </a:cubicBezTo>
                <a:cubicBezTo>
                  <a:pt x="18225" y="21600"/>
                  <a:pt x="17280" y="20714"/>
                  <a:pt x="17280" y="19575"/>
                </a:cubicBezTo>
                <a:close/>
                <a:moveTo>
                  <a:pt x="21600" y="10800"/>
                </a:moveTo>
                <a:cubicBezTo>
                  <a:pt x="21600" y="2700"/>
                  <a:pt x="21600" y="2700"/>
                  <a:pt x="21600" y="2700"/>
                </a:cubicBezTo>
                <a:cubicBezTo>
                  <a:pt x="2880" y="2700"/>
                  <a:pt x="2880" y="2700"/>
                  <a:pt x="2880" y="2700"/>
                </a:cubicBezTo>
                <a:cubicBezTo>
                  <a:pt x="2880" y="1223"/>
                  <a:pt x="1575" y="0"/>
                  <a:pt x="0" y="0"/>
                </a:cubicBezTo>
                <a:cubicBezTo>
                  <a:pt x="0" y="1350"/>
                  <a:pt x="0" y="1350"/>
                  <a:pt x="0" y="1350"/>
                </a:cubicBezTo>
                <a:cubicBezTo>
                  <a:pt x="810" y="1350"/>
                  <a:pt x="1440" y="1941"/>
                  <a:pt x="1440" y="2700"/>
                </a:cubicBezTo>
                <a:cubicBezTo>
                  <a:pt x="2520" y="11391"/>
                  <a:pt x="2520" y="11391"/>
                  <a:pt x="2520" y="11391"/>
                </a:cubicBezTo>
                <a:cubicBezTo>
                  <a:pt x="1845" y="11897"/>
                  <a:pt x="1440" y="12656"/>
                  <a:pt x="1440" y="13500"/>
                </a:cubicBezTo>
                <a:cubicBezTo>
                  <a:pt x="1440" y="14977"/>
                  <a:pt x="2745" y="16200"/>
                  <a:pt x="4320" y="16200"/>
                </a:cubicBezTo>
                <a:cubicBezTo>
                  <a:pt x="21600" y="16200"/>
                  <a:pt x="21600" y="16200"/>
                  <a:pt x="21600" y="16200"/>
                </a:cubicBezTo>
                <a:cubicBezTo>
                  <a:pt x="21600" y="14850"/>
                  <a:pt x="21600" y="14850"/>
                  <a:pt x="21600" y="14850"/>
                </a:cubicBezTo>
                <a:cubicBezTo>
                  <a:pt x="4320" y="14850"/>
                  <a:pt x="4320" y="14850"/>
                  <a:pt x="4320" y="14850"/>
                </a:cubicBezTo>
                <a:cubicBezTo>
                  <a:pt x="3510" y="14850"/>
                  <a:pt x="2880" y="14259"/>
                  <a:pt x="2880" y="13500"/>
                </a:cubicBezTo>
                <a:cubicBezTo>
                  <a:pt x="2880" y="13500"/>
                  <a:pt x="2880" y="13500"/>
                  <a:pt x="2880" y="13500"/>
                </a:cubicBezTo>
                <a:lnTo>
                  <a:pt x="21600" y="108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9356937" y="6654572"/>
            <a:ext cx="1014126" cy="10791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0" y="19575"/>
                </a:moveTo>
                <a:cubicBezTo>
                  <a:pt x="2880" y="18436"/>
                  <a:pt x="3825" y="17550"/>
                  <a:pt x="5040" y="17550"/>
                </a:cubicBezTo>
                <a:cubicBezTo>
                  <a:pt x="6255" y="17550"/>
                  <a:pt x="7200" y="18436"/>
                  <a:pt x="7200" y="19575"/>
                </a:cubicBezTo>
                <a:cubicBezTo>
                  <a:pt x="7200" y="20714"/>
                  <a:pt x="6255" y="21600"/>
                  <a:pt x="5040" y="21600"/>
                </a:cubicBezTo>
                <a:cubicBezTo>
                  <a:pt x="3825" y="21600"/>
                  <a:pt x="2880" y="20714"/>
                  <a:pt x="2880" y="19575"/>
                </a:cubicBezTo>
                <a:close/>
                <a:moveTo>
                  <a:pt x="17280" y="19575"/>
                </a:moveTo>
                <a:cubicBezTo>
                  <a:pt x="17280" y="18436"/>
                  <a:pt x="18225" y="17550"/>
                  <a:pt x="19440" y="17550"/>
                </a:cubicBezTo>
                <a:cubicBezTo>
                  <a:pt x="20655" y="17550"/>
                  <a:pt x="21600" y="18436"/>
                  <a:pt x="21600" y="19575"/>
                </a:cubicBezTo>
                <a:cubicBezTo>
                  <a:pt x="21600" y="20714"/>
                  <a:pt x="20655" y="21600"/>
                  <a:pt x="19440" y="21600"/>
                </a:cubicBezTo>
                <a:cubicBezTo>
                  <a:pt x="18225" y="21600"/>
                  <a:pt x="17280" y="20714"/>
                  <a:pt x="17280" y="19575"/>
                </a:cubicBezTo>
                <a:close/>
                <a:moveTo>
                  <a:pt x="21600" y="10800"/>
                </a:moveTo>
                <a:cubicBezTo>
                  <a:pt x="21600" y="2700"/>
                  <a:pt x="21600" y="2700"/>
                  <a:pt x="21600" y="2700"/>
                </a:cubicBezTo>
                <a:cubicBezTo>
                  <a:pt x="2880" y="2700"/>
                  <a:pt x="2880" y="2700"/>
                  <a:pt x="2880" y="2700"/>
                </a:cubicBezTo>
                <a:cubicBezTo>
                  <a:pt x="2880" y="1223"/>
                  <a:pt x="1575" y="0"/>
                  <a:pt x="0" y="0"/>
                </a:cubicBezTo>
                <a:cubicBezTo>
                  <a:pt x="0" y="1350"/>
                  <a:pt x="0" y="1350"/>
                  <a:pt x="0" y="1350"/>
                </a:cubicBezTo>
                <a:cubicBezTo>
                  <a:pt x="810" y="1350"/>
                  <a:pt x="1440" y="1941"/>
                  <a:pt x="1440" y="2700"/>
                </a:cubicBezTo>
                <a:cubicBezTo>
                  <a:pt x="2520" y="11391"/>
                  <a:pt x="2520" y="11391"/>
                  <a:pt x="2520" y="11391"/>
                </a:cubicBezTo>
                <a:cubicBezTo>
                  <a:pt x="1845" y="11897"/>
                  <a:pt x="1440" y="12656"/>
                  <a:pt x="1440" y="13500"/>
                </a:cubicBezTo>
                <a:cubicBezTo>
                  <a:pt x="1440" y="14977"/>
                  <a:pt x="2745" y="16200"/>
                  <a:pt x="4320" y="16200"/>
                </a:cubicBezTo>
                <a:cubicBezTo>
                  <a:pt x="21600" y="16200"/>
                  <a:pt x="21600" y="16200"/>
                  <a:pt x="21600" y="16200"/>
                </a:cubicBezTo>
                <a:cubicBezTo>
                  <a:pt x="21600" y="14850"/>
                  <a:pt x="21600" y="14850"/>
                  <a:pt x="21600" y="14850"/>
                </a:cubicBezTo>
                <a:cubicBezTo>
                  <a:pt x="4320" y="14850"/>
                  <a:pt x="4320" y="14850"/>
                  <a:pt x="4320" y="14850"/>
                </a:cubicBezTo>
                <a:cubicBezTo>
                  <a:pt x="3510" y="14850"/>
                  <a:pt x="2880" y="14259"/>
                  <a:pt x="2880" y="13500"/>
                </a:cubicBezTo>
                <a:cubicBezTo>
                  <a:pt x="2880" y="13500"/>
                  <a:pt x="2880" y="13500"/>
                  <a:pt x="2880" y="13500"/>
                </a:cubicBezTo>
                <a:lnTo>
                  <a:pt x="21600" y="10800"/>
                </a:lnTo>
                <a:close/>
              </a:path>
            </a:pathLst>
          </a:custGeom>
          <a:solidFill>
            <a:srgbClr val="FBFBFB"/>
          </a:solidFill>
          <a:ln w="12700">
            <a:miter lim="400000"/>
          </a:ln>
        </p:spPr>
        <p:txBody>
          <a:bodyPr lIns="0" tIns="0" rIns="0" bIns="0"/>
          <a:lstStyle/>
          <a:p>
            <a:pPr lvl="0" algn="l" defTabSz="914400">
              <a:defRPr sz="3600">
                <a:solidFill>
                  <a:srgbClr val="2178B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11384977" y="6254298"/>
            <a:ext cx="1614043" cy="1879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520"/>
                </a:moveTo>
                <a:cubicBezTo>
                  <a:pt x="0" y="16453"/>
                  <a:pt x="0" y="16453"/>
                  <a:pt x="0" y="16453"/>
                </a:cubicBezTo>
                <a:cubicBezTo>
                  <a:pt x="1132" y="17128"/>
                  <a:pt x="2657" y="17634"/>
                  <a:pt x="4576" y="18014"/>
                </a:cubicBezTo>
                <a:cubicBezTo>
                  <a:pt x="6495" y="18352"/>
                  <a:pt x="8561" y="18520"/>
                  <a:pt x="10775" y="18520"/>
                </a:cubicBezTo>
                <a:cubicBezTo>
                  <a:pt x="13039" y="18520"/>
                  <a:pt x="15105" y="18352"/>
                  <a:pt x="17024" y="18014"/>
                </a:cubicBezTo>
                <a:cubicBezTo>
                  <a:pt x="18943" y="17634"/>
                  <a:pt x="20468" y="17128"/>
                  <a:pt x="21600" y="16453"/>
                </a:cubicBezTo>
                <a:cubicBezTo>
                  <a:pt x="21600" y="18520"/>
                  <a:pt x="21600" y="18520"/>
                  <a:pt x="21600" y="18520"/>
                </a:cubicBezTo>
                <a:cubicBezTo>
                  <a:pt x="21600" y="19069"/>
                  <a:pt x="21108" y="19575"/>
                  <a:pt x="20124" y="20039"/>
                </a:cubicBezTo>
                <a:cubicBezTo>
                  <a:pt x="19189" y="20545"/>
                  <a:pt x="17861" y="20925"/>
                  <a:pt x="16188" y="21178"/>
                </a:cubicBezTo>
                <a:cubicBezTo>
                  <a:pt x="14564" y="21473"/>
                  <a:pt x="12744" y="21600"/>
                  <a:pt x="10775" y="21600"/>
                </a:cubicBezTo>
                <a:cubicBezTo>
                  <a:pt x="8856" y="21600"/>
                  <a:pt x="7036" y="21473"/>
                  <a:pt x="5363" y="21178"/>
                </a:cubicBezTo>
                <a:cubicBezTo>
                  <a:pt x="3739" y="20925"/>
                  <a:pt x="2411" y="20545"/>
                  <a:pt x="1427" y="20039"/>
                </a:cubicBezTo>
                <a:cubicBezTo>
                  <a:pt x="492" y="19575"/>
                  <a:pt x="0" y="19069"/>
                  <a:pt x="0" y="18520"/>
                </a:cubicBezTo>
                <a:close/>
                <a:moveTo>
                  <a:pt x="0" y="13880"/>
                </a:moveTo>
                <a:cubicBezTo>
                  <a:pt x="0" y="11855"/>
                  <a:pt x="0" y="11855"/>
                  <a:pt x="0" y="11855"/>
                </a:cubicBezTo>
                <a:cubicBezTo>
                  <a:pt x="1132" y="12530"/>
                  <a:pt x="2657" y="13036"/>
                  <a:pt x="4576" y="13373"/>
                </a:cubicBezTo>
                <a:cubicBezTo>
                  <a:pt x="6495" y="13711"/>
                  <a:pt x="8561" y="13880"/>
                  <a:pt x="10775" y="13880"/>
                </a:cubicBezTo>
                <a:cubicBezTo>
                  <a:pt x="13039" y="13880"/>
                  <a:pt x="15105" y="13711"/>
                  <a:pt x="17024" y="13373"/>
                </a:cubicBezTo>
                <a:cubicBezTo>
                  <a:pt x="18943" y="13036"/>
                  <a:pt x="20468" y="12530"/>
                  <a:pt x="21600" y="11855"/>
                </a:cubicBezTo>
                <a:cubicBezTo>
                  <a:pt x="21600" y="13880"/>
                  <a:pt x="21600" y="13880"/>
                  <a:pt x="21600" y="13880"/>
                </a:cubicBezTo>
                <a:cubicBezTo>
                  <a:pt x="21600" y="14428"/>
                  <a:pt x="21108" y="14934"/>
                  <a:pt x="20124" y="15441"/>
                </a:cubicBezTo>
                <a:cubicBezTo>
                  <a:pt x="19189" y="15905"/>
                  <a:pt x="17861" y="16284"/>
                  <a:pt x="16188" y="16538"/>
                </a:cubicBezTo>
                <a:cubicBezTo>
                  <a:pt x="14564" y="16833"/>
                  <a:pt x="12744" y="16959"/>
                  <a:pt x="10775" y="16959"/>
                </a:cubicBezTo>
                <a:cubicBezTo>
                  <a:pt x="8856" y="16959"/>
                  <a:pt x="7036" y="16833"/>
                  <a:pt x="5363" y="16538"/>
                </a:cubicBezTo>
                <a:cubicBezTo>
                  <a:pt x="3739" y="16284"/>
                  <a:pt x="2411" y="15905"/>
                  <a:pt x="1427" y="15441"/>
                </a:cubicBezTo>
                <a:cubicBezTo>
                  <a:pt x="492" y="14934"/>
                  <a:pt x="0" y="14428"/>
                  <a:pt x="0" y="13880"/>
                </a:cubicBezTo>
                <a:close/>
                <a:moveTo>
                  <a:pt x="0" y="9239"/>
                </a:moveTo>
                <a:cubicBezTo>
                  <a:pt x="0" y="7214"/>
                  <a:pt x="0" y="7214"/>
                  <a:pt x="0" y="7214"/>
                </a:cubicBezTo>
                <a:cubicBezTo>
                  <a:pt x="1132" y="7889"/>
                  <a:pt x="2657" y="8395"/>
                  <a:pt x="4576" y="8733"/>
                </a:cubicBezTo>
                <a:cubicBezTo>
                  <a:pt x="6495" y="9070"/>
                  <a:pt x="8561" y="9239"/>
                  <a:pt x="10775" y="9239"/>
                </a:cubicBezTo>
                <a:cubicBezTo>
                  <a:pt x="13039" y="9239"/>
                  <a:pt x="15105" y="9070"/>
                  <a:pt x="17024" y="8733"/>
                </a:cubicBezTo>
                <a:cubicBezTo>
                  <a:pt x="18943" y="8395"/>
                  <a:pt x="20468" y="7889"/>
                  <a:pt x="21600" y="7214"/>
                </a:cubicBezTo>
                <a:cubicBezTo>
                  <a:pt x="21600" y="9239"/>
                  <a:pt x="21600" y="9239"/>
                  <a:pt x="21600" y="9239"/>
                </a:cubicBezTo>
                <a:cubicBezTo>
                  <a:pt x="21600" y="9830"/>
                  <a:pt x="21108" y="10336"/>
                  <a:pt x="20124" y="10800"/>
                </a:cubicBezTo>
                <a:cubicBezTo>
                  <a:pt x="19189" y="11264"/>
                  <a:pt x="17861" y="11644"/>
                  <a:pt x="16188" y="11939"/>
                </a:cubicBezTo>
                <a:cubicBezTo>
                  <a:pt x="14564" y="12192"/>
                  <a:pt x="12744" y="12361"/>
                  <a:pt x="10775" y="12361"/>
                </a:cubicBezTo>
                <a:cubicBezTo>
                  <a:pt x="8856" y="12361"/>
                  <a:pt x="7036" y="12192"/>
                  <a:pt x="5363" y="11939"/>
                </a:cubicBezTo>
                <a:cubicBezTo>
                  <a:pt x="3739" y="11644"/>
                  <a:pt x="2411" y="11264"/>
                  <a:pt x="1427" y="10800"/>
                </a:cubicBezTo>
                <a:cubicBezTo>
                  <a:pt x="492" y="10336"/>
                  <a:pt x="0" y="9830"/>
                  <a:pt x="0" y="9239"/>
                </a:cubicBezTo>
                <a:close/>
                <a:moveTo>
                  <a:pt x="0" y="4641"/>
                </a:moveTo>
                <a:cubicBezTo>
                  <a:pt x="0" y="3080"/>
                  <a:pt x="0" y="3080"/>
                  <a:pt x="0" y="3080"/>
                </a:cubicBezTo>
                <a:cubicBezTo>
                  <a:pt x="0" y="2531"/>
                  <a:pt x="492" y="2025"/>
                  <a:pt x="1427" y="1561"/>
                </a:cubicBezTo>
                <a:cubicBezTo>
                  <a:pt x="2411" y="1055"/>
                  <a:pt x="3739" y="675"/>
                  <a:pt x="5363" y="422"/>
                </a:cubicBezTo>
                <a:cubicBezTo>
                  <a:pt x="7036" y="127"/>
                  <a:pt x="8856" y="0"/>
                  <a:pt x="10775" y="0"/>
                </a:cubicBezTo>
                <a:cubicBezTo>
                  <a:pt x="12744" y="0"/>
                  <a:pt x="14564" y="127"/>
                  <a:pt x="16188" y="422"/>
                </a:cubicBezTo>
                <a:cubicBezTo>
                  <a:pt x="17861" y="675"/>
                  <a:pt x="19189" y="1055"/>
                  <a:pt x="20124" y="1561"/>
                </a:cubicBezTo>
                <a:cubicBezTo>
                  <a:pt x="21108" y="2025"/>
                  <a:pt x="21600" y="2531"/>
                  <a:pt x="21600" y="3080"/>
                </a:cubicBezTo>
                <a:cubicBezTo>
                  <a:pt x="21600" y="4641"/>
                  <a:pt x="21600" y="4641"/>
                  <a:pt x="21600" y="4641"/>
                </a:cubicBezTo>
                <a:cubicBezTo>
                  <a:pt x="21600" y="5189"/>
                  <a:pt x="21108" y="5695"/>
                  <a:pt x="20124" y="6159"/>
                </a:cubicBezTo>
                <a:cubicBezTo>
                  <a:pt x="19189" y="6666"/>
                  <a:pt x="17861" y="7003"/>
                  <a:pt x="16188" y="7298"/>
                </a:cubicBezTo>
                <a:cubicBezTo>
                  <a:pt x="14564" y="7594"/>
                  <a:pt x="12744" y="7720"/>
                  <a:pt x="10775" y="7720"/>
                </a:cubicBezTo>
                <a:cubicBezTo>
                  <a:pt x="8856" y="7720"/>
                  <a:pt x="7036" y="7594"/>
                  <a:pt x="5363" y="7298"/>
                </a:cubicBezTo>
                <a:cubicBezTo>
                  <a:pt x="3739" y="7003"/>
                  <a:pt x="2411" y="6666"/>
                  <a:pt x="1427" y="6159"/>
                </a:cubicBezTo>
                <a:cubicBezTo>
                  <a:pt x="492" y="5695"/>
                  <a:pt x="0" y="5189"/>
                  <a:pt x="0" y="4641"/>
                </a:cubicBezTo>
                <a:close/>
              </a:path>
            </a:pathLst>
          </a:custGeom>
          <a:solidFill>
            <a:srgbClr val="E7E7E7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914400">
              <a:defRPr sz="3600">
                <a:solidFill>
                  <a:srgbClr val="20AA8B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5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5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5" presetClass="entr" presetSubtype="0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5" presetClass="entr" presetSubtype="0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5" presetClass="entr" presetSubtype="0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5" presetClass="entr" presetSubtype="0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5" presetClass="entr" presetSubtype="0" fill="hold" grpId="1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0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10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1" animBg="1" advAuto="0"/>
      <p:bldP spid="286" grpId="2" animBg="1" advAuto="0"/>
      <p:bldP spid="287" grpId="3" animBg="1" advAuto="0"/>
      <p:bldP spid="288" grpId="4" animBg="1" advAuto="0"/>
      <p:bldP spid="289" grpId="5" animBg="1" advAuto="0"/>
      <p:bldP spid="290" grpId="14" animBg="1" advAuto="0"/>
      <p:bldP spid="291" grpId="13" animBg="1" advAuto="0"/>
      <p:bldP spid="292" grpId="6" animBg="1" advAuto="0"/>
      <p:bldP spid="293" grpId="7" animBg="1" advAuto="0"/>
      <p:bldP spid="296" grpId="8" animBg="1" advAuto="0"/>
      <p:bldP spid="297" grpId="9" animBg="1" advAuto="0"/>
      <p:bldP spid="298" grpId="10" animBg="1" advAuto="0"/>
      <p:bldP spid="299" grpId="11" animBg="1" advAuto="0"/>
      <p:bldP spid="300" grpId="12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7E7E7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20AA8B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7E7E7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20AA8B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399</Words>
  <Application>Microsoft Macintosh PowerPoint</Application>
  <PresentationFormat>Custom</PresentationFormat>
  <Paragraphs>74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Aleo Bold</vt:lpstr>
      <vt:lpstr>Avenir Book</vt:lpstr>
      <vt:lpstr>Calibri</vt:lpstr>
      <vt:lpstr>Gill Sans</vt:lpstr>
      <vt:lpstr>Helvetica</vt:lpstr>
      <vt:lpstr>Helvetica Light</vt:lpstr>
      <vt:lpstr>Myriad Pro Light</vt:lpstr>
      <vt:lpstr>Open Sans</vt:lpstr>
      <vt:lpstr>Titillium</vt:lpstr>
      <vt:lpstr>Titillium Light</vt:lpstr>
      <vt:lpstr>Arial</vt:lpstr>
      <vt:lpstr>White</vt:lpstr>
      <vt:lpstr>PowerPoint Presentation</vt:lpstr>
      <vt:lpstr>Outline</vt:lpstr>
      <vt:lpstr>Business Scenario</vt:lpstr>
      <vt:lpstr>Technical Overview Diagram</vt:lpstr>
      <vt:lpstr>Process Definition Diagram</vt:lpstr>
      <vt:lpstr>Integration 1</vt:lpstr>
      <vt:lpstr>Integration 2</vt:lpstr>
      <vt:lpstr>Integration 3</vt:lpstr>
      <vt:lpstr>Content-Based Routing</vt:lpstr>
      <vt:lpstr>Web Services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 </cp:lastModifiedBy>
  <cp:revision>3</cp:revision>
  <dcterms:modified xsi:type="dcterms:W3CDTF">2015-03-30T18:40:08Z</dcterms:modified>
</cp:coreProperties>
</file>